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60" r:id="rId4"/>
    <p:sldId id="257" r:id="rId5"/>
    <p:sldId id="258" r:id="rId6"/>
    <p:sldId id="265" r:id="rId7"/>
    <p:sldId id="266" r:id="rId8"/>
    <p:sldId id="261" r:id="rId9"/>
    <p:sldId id="262" r:id="rId10"/>
    <p:sldId id="263" r:id="rId11"/>
    <p:sldId id="264" r:id="rId12"/>
    <p:sldId id="267" r:id="rId13"/>
    <p:sldId id="268" r:id="rId14"/>
    <p:sldId id="273" r:id="rId15"/>
    <p:sldId id="274" r:id="rId16"/>
    <p:sldId id="275" r:id="rId17"/>
    <p:sldId id="276" r:id="rId18"/>
    <p:sldId id="283" r:id="rId19"/>
    <p:sldId id="287" r:id="rId20"/>
    <p:sldId id="284" r:id="rId21"/>
    <p:sldId id="285" r:id="rId22"/>
    <p:sldId id="277" r:id="rId23"/>
    <p:sldId id="278" r:id="rId24"/>
    <p:sldId id="280" r:id="rId25"/>
    <p:sldId id="281" r:id="rId26"/>
    <p:sldId id="279" r:id="rId27"/>
    <p:sldId id="286" r:id="rId28"/>
    <p:sldId id="282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51B467-CC3E-4140-87A1-2EA43116C0A7}" v="29" dt="2024-07-10T00:03:48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lia Melo Favalesso" userId="748e014a72d91fa1" providerId="LiveId" clId="{9951B467-CC3E-4140-87A1-2EA43116C0A7}"/>
    <pc:docChg chg="undo custSel modSld">
      <pc:chgData name="Marília Melo Favalesso" userId="748e014a72d91fa1" providerId="LiveId" clId="{9951B467-CC3E-4140-87A1-2EA43116C0A7}" dt="2024-07-10T00:07:15.288" v="161" actId="20577"/>
      <pc:docMkLst>
        <pc:docMk/>
      </pc:docMkLst>
      <pc:sldChg chg="addSp modSp mod">
        <pc:chgData name="Marília Melo Favalesso" userId="748e014a72d91fa1" providerId="LiveId" clId="{9951B467-CC3E-4140-87A1-2EA43116C0A7}" dt="2024-07-10T00:04:12.740" v="131" actId="1076"/>
        <pc:sldMkLst>
          <pc:docMk/>
          <pc:sldMk cId="2696234480" sldId="261"/>
        </pc:sldMkLst>
        <pc:spChg chg="add mod">
          <ac:chgData name="Marília Melo Favalesso" userId="748e014a72d91fa1" providerId="LiveId" clId="{9951B467-CC3E-4140-87A1-2EA43116C0A7}" dt="2024-07-10T00:03:46.200" v="127"/>
          <ac:spMkLst>
            <pc:docMk/>
            <pc:sldMk cId="2696234480" sldId="261"/>
            <ac:spMk id="10" creationId="{33FD9366-BE38-7B6E-61D4-3AF0FCCA7722}"/>
          </ac:spMkLst>
        </pc:spChg>
        <pc:spChg chg="add mod">
          <ac:chgData name="Marília Melo Favalesso" userId="748e014a72d91fa1" providerId="LiveId" clId="{9951B467-CC3E-4140-87A1-2EA43116C0A7}" dt="2024-07-10T00:04:12.740" v="131" actId="1076"/>
          <ac:spMkLst>
            <pc:docMk/>
            <pc:sldMk cId="2696234480" sldId="261"/>
            <ac:spMk id="11" creationId="{56516FC9-B184-0BFE-5FBD-550FF34848E7}"/>
          </ac:spMkLst>
        </pc:spChg>
        <pc:spChg chg="add mod">
          <ac:chgData name="Marília Melo Favalesso" userId="748e014a72d91fa1" providerId="LiveId" clId="{9951B467-CC3E-4140-87A1-2EA43116C0A7}" dt="2024-07-10T00:04:12.740" v="131" actId="1076"/>
          <ac:spMkLst>
            <pc:docMk/>
            <pc:sldMk cId="2696234480" sldId="261"/>
            <ac:spMk id="12" creationId="{BB31C2CA-1B00-1E86-D2A3-51757E0327BC}"/>
          </ac:spMkLst>
        </pc:spChg>
        <pc:spChg chg="add mod">
          <ac:chgData name="Marília Melo Favalesso" userId="748e014a72d91fa1" providerId="LiveId" clId="{9951B467-CC3E-4140-87A1-2EA43116C0A7}" dt="2024-07-10T00:04:12.740" v="131" actId="1076"/>
          <ac:spMkLst>
            <pc:docMk/>
            <pc:sldMk cId="2696234480" sldId="261"/>
            <ac:spMk id="13" creationId="{EF039AFA-1331-F554-B4B1-B3E8C464A1A5}"/>
          </ac:spMkLst>
        </pc:spChg>
        <pc:spChg chg="mod">
          <ac:chgData name="Marília Melo Favalesso" userId="748e014a72d91fa1" providerId="LiveId" clId="{9951B467-CC3E-4140-87A1-2EA43116C0A7}" dt="2024-07-10T00:03:42.078" v="126" actId="207"/>
          <ac:spMkLst>
            <pc:docMk/>
            <pc:sldMk cId="2696234480" sldId="261"/>
            <ac:spMk id="15" creationId="{78BECAAE-EAB9-4ADC-AD0B-AC7CBE26F947}"/>
          </ac:spMkLst>
        </pc:spChg>
      </pc:sldChg>
      <pc:sldChg chg="addSp delSp modSp mod delAnim">
        <pc:chgData name="Marília Melo Favalesso" userId="748e014a72d91fa1" providerId="LiveId" clId="{9951B467-CC3E-4140-87A1-2EA43116C0A7}" dt="2024-07-10T00:03:33.954" v="125" actId="207"/>
        <pc:sldMkLst>
          <pc:docMk/>
          <pc:sldMk cId="180881151" sldId="266"/>
        </pc:sldMkLst>
        <pc:spChg chg="add">
          <ac:chgData name="Marília Melo Favalesso" userId="748e014a72d91fa1" providerId="LiveId" clId="{9951B467-CC3E-4140-87A1-2EA43116C0A7}" dt="2024-07-09T23:57:12.811" v="27"/>
          <ac:spMkLst>
            <pc:docMk/>
            <pc:sldMk cId="180881151" sldId="266"/>
            <ac:spMk id="5" creationId="{F0C5AB03-3F52-3098-3B1F-896AF5239DD1}"/>
          </ac:spMkLst>
        </pc:spChg>
        <pc:spChg chg="add">
          <ac:chgData name="Marília Melo Favalesso" userId="748e014a72d91fa1" providerId="LiveId" clId="{9951B467-CC3E-4140-87A1-2EA43116C0A7}" dt="2024-07-09T23:57:37.614" v="32"/>
          <ac:spMkLst>
            <pc:docMk/>
            <pc:sldMk cId="180881151" sldId="266"/>
            <ac:spMk id="6" creationId="{1CB8A607-1AF2-7022-7DCD-895551DCFC9D}"/>
          </ac:spMkLst>
        </pc:spChg>
        <pc:spChg chg="add">
          <ac:chgData name="Marília Melo Favalesso" userId="748e014a72d91fa1" providerId="LiveId" clId="{9951B467-CC3E-4140-87A1-2EA43116C0A7}" dt="2024-07-09T23:58:40.804" v="47"/>
          <ac:spMkLst>
            <pc:docMk/>
            <pc:sldMk cId="180881151" sldId="266"/>
            <ac:spMk id="7" creationId="{C1B029D2-3FED-931D-BB7C-D44F3E509DB6}"/>
          </ac:spMkLst>
        </pc:spChg>
        <pc:spChg chg="add">
          <ac:chgData name="Marília Melo Favalesso" userId="748e014a72d91fa1" providerId="LiveId" clId="{9951B467-CC3E-4140-87A1-2EA43116C0A7}" dt="2024-07-09T23:58:42.939" v="48"/>
          <ac:spMkLst>
            <pc:docMk/>
            <pc:sldMk cId="180881151" sldId="266"/>
            <ac:spMk id="8" creationId="{AB57C14E-9EC0-D1D3-4072-F4DC8CC3E70F}"/>
          </ac:spMkLst>
        </pc:spChg>
        <pc:spChg chg="add mod">
          <ac:chgData name="Marília Melo Favalesso" userId="748e014a72d91fa1" providerId="LiveId" clId="{9951B467-CC3E-4140-87A1-2EA43116C0A7}" dt="2024-07-10T00:02:51.590" v="123" actId="552"/>
          <ac:spMkLst>
            <pc:docMk/>
            <pc:sldMk cId="180881151" sldId="266"/>
            <ac:spMk id="9" creationId="{0EC75A1A-694C-DD6F-F9C9-8C80E7F522B9}"/>
          </ac:spMkLst>
        </pc:spChg>
        <pc:spChg chg="add mod">
          <ac:chgData name="Marília Melo Favalesso" userId="748e014a72d91fa1" providerId="LiveId" clId="{9951B467-CC3E-4140-87A1-2EA43116C0A7}" dt="2024-07-10T00:03:33.954" v="125" actId="207"/>
          <ac:spMkLst>
            <pc:docMk/>
            <pc:sldMk cId="180881151" sldId="266"/>
            <ac:spMk id="10" creationId="{41C259B9-6595-71D1-60D7-04651BA70DD7}"/>
          </ac:spMkLst>
        </pc:spChg>
        <pc:spChg chg="add mod">
          <ac:chgData name="Marília Melo Favalesso" userId="748e014a72d91fa1" providerId="LiveId" clId="{9951B467-CC3E-4140-87A1-2EA43116C0A7}" dt="2024-07-10T00:01:35.226" v="97" actId="207"/>
          <ac:spMkLst>
            <pc:docMk/>
            <pc:sldMk cId="180881151" sldId="266"/>
            <ac:spMk id="11" creationId="{1F4D8EA0-9F8A-C2B3-90D9-B1B035B85EB2}"/>
          </ac:spMkLst>
        </pc:spChg>
        <pc:spChg chg="add mod">
          <ac:chgData name="Marília Melo Favalesso" userId="748e014a72d91fa1" providerId="LiveId" clId="{9951B467-CC3E-4140-87A1-2EA43116C0A7}" dt="2024-07-10T00:01:35.226" v="97" actId="207"/>
          <ac:spMkLst>
            <pc:docMk/>
            <pc:sldMk cId="180881151" sldId="266"/>
            <ac:spMk id="12" creationId="{4F28054C-EAD7-D143-5AD1-24CB7404EDB9}"/>
          </ac:spMkLst>
        </pc:spChg>
        <pc:spChg chg="add mod">
          <ac:chgData name="Marília Melo Favalesso" userId="748e014a72d91fa1" providerId="LiveId" clId="{9951B467-CC3E-4140-87A1-2EA43116C0A7}" dt="2024-07-10T00:01:35.226" v="97" actId="207"/>
          <ac:spMkLst>
            <pc:docMk/>
            <pc:sldMk cId="180881151" sldId="266"/>
            <ac:spMk id="13" creationId="{A895B322-F8F9-1A60-4855-74F8BA85E335}"/>
          </ac:spMkLst>
        </pc:spChg>
        <pc:spChg chg="add mod">
          <ac:chgData name="Marília Melo Favalesso" userId="748e014a72d91fa1" providerId="LiveId" clId="{9951B467-CC3E-4140-87A1-2EA43116C0A7}" dt="2024-07-10T00:01:56.770" v="112" actId="1076"/>
          <ac:spMkLst>
            <pc:docMk/>
            <pc:sldMk cId="180881151" sldId="266"/>
            <ac:spMk id="14" creationId="{17751A34-41A1-4139-A196-64D8E2E106B2}"/>
          </ac:spMkLst>
        </pc:spChg>
        <pc:spChg chg="add mod">
          <ac:chgData name="Marília Melo Favalesso" userId="748e014a72d91fa1" providerId="LiveId" clId="{9951B467-CC3E-4140-87A1-2EA43116C0A7}" dt="2024-07-10T00:01:59.397" v="113" actId="1076"/>
          <ac:spMkLst>
            <pc:docMk/>
            <pc:sldMk cId="180881151" sldId="266"/>
            <ac:spMk id="15" creationId="{7E18C74C-22C5-F265-C6A7-942BBBD53C5A}"/>
          </ac:spMkLst>
        </pc:spChg>
        <pc:spChg chg="add mod">
          <ac:chgData name="Marília Melo Favalesso" userId="748e014a72d91fa1" providerId="LiveId" clId="{9951B467-CC3E-4140-87A1-2EA43116C0A7}" dt="2024-07-10T00:01:53.445" v="111" actId="1076"/>
          <ac:spMkLst>
            <pc:docMk/>
            <pc:sldMk cId="180881151" sldId="266"/>
            <ac:spMk id="16" creationId="{D2B32C49-5E81-8D2C-6D6B-10F1160819C1}"/>
          </ac:spMkLst>
        </pc:spChg>
        <pc:spChg chg="add mod">
          <ac:chgData name="Marília Melo Favalesso" userId="748e014a72d91fa1" providerId="LiveId" clId="{9951B467-CC3E-4140-87A1-2EA43116C0A7}" dt="2024-07-10T00:01:50.519" v="110" actId="1076"/>
          <ac:spMkLst>
            <pc:docMk/>
            <pc:sldMk cId="180881151" sldId="266"/>
            <ac:spMk id="17" creationId="{4E9C98F1-566B-A50A-1226-4DE574FB3AD8}"/>
          </ac:spMkLst>
        </pc:spChg>
        <pc:spChg chg="add mod">
          <ac:chgData name="Marília Melo Favalesso" userId="748e014a72d91fa1" providerId="LiveId" clId="{9951B467-CC3E-4140-87A1-2EA43116C0A7}" dt="2024-07-10T00:02:02.041" v="114" actId="1076"/>
          <ac:spMkLst>
            <pc:docMk/>
            <pc:sldMk cId="180881151" sldId="266"/>
            <ac:spMk id="18" creationId="{18012372-DD89-C616-9576-61BB4368FCBF}"/>
          </ac:spMkLst>
        </pc:spChg>
        <pc:spChg chg="add mod">
          <ac:chgData name="Marília Melo Favalesso" userId="748e014a72d91fa1" providerId="LiveId" clId="{9951B467-CC3E-4140-87A1-2EA43116C0A7}" dt="2024-07-10T00:01:45.177" v="108" actId="1076"/>
          <ac:spMkLst>
            <pc:docMk/>
            <pc:sldMk cId="180881151" sldId="266"/>
            <ac:spMk id="19" creationId="{5184BA62-F331-A67C-E392-67F47BF80D3F}"/>
          </ac:spMkLst>
        </pc:spChg>
        <pc:spChg chg="add mod">
          <ac:chgData name="Marília Melo Favalesso" userId="748e014a72d91fa1" providerId="LiveId" clId="{9951B467-CC3E-4140-87A1-2EA43116C0A7}" dt="2024-07-10T00:01:43.035" v="107" actId="1076"/>
          <ac:spMkLst>
            <pc:docMk/>
            <pc:sldMk cId="180881151" sldId="266"/>
            <ac:spMk id="20" creationId="{D2172070-05CE-0A25-C276-9D2B60CCD539}"/>
          </ac:spMkLst>
        </pc:spChg>
        <pc:spChg chg="add mod">
          <ac:chgData name="Marília Melo Favalesso" userId="748e014a72d91fa1" providerId="LiveId" clId="{9951B467-CC3E-4140-87A1-2EA43116C0A7}" dt="2024-07-10T00:01:41" v="106" actId="1076"/>
          <ac:spMkLst>
            <pc:docMk/>
            <pc:sldMk cId="180881151" sldId="266"/>
            <ac:spMk id="21" creationId="{685DDE99-66AD-3704-A04A-7DDDCA2D8EB3}"/>
          </ac:spMkLst>
        </pc:spChg>
        <pc:spChg chg="add mod">
          <ac:chgData name="Marília Melo Favalesso" userId="748e014a72d91fa1" providerId="LiveId" clId="{9951B467-CC3E-4140-87A1-2EA43116C0A7}" dt="2024-07-10T00:02:12.818" v="116" actId="1076"/>
          <ac:spMkLst>
            <pc:docMk/>
            <pc:sldMk cId="180881151" sldId="266"/>
            <ac:spMk id="22" creationId="{AE0CDB99-9C2A-4BAB-2BE5-8441332670F2}"/>
          </ac:spMkLst>
        </pc:spChg>
        <pc:spChg chg="add mod">
          <ac:chgData name="Marília Melo Favalesso" userId="748e014a72d91fa1" providerId="LiveId" clId="{9951B467-CC3E-4140-87A1-2EA43116C0A7}" dt="2024-07-10T00:02:51.590" v="123" actId="552"/>
          <ac:spMkLst>
            <pc:docMk/>
            <pc:sldMk cId="180881151" sldId="266"/>
            <ac:spMk id="23" creationId="{634FE506-D7CF-2803-069B-2E941515CB20}"/>
          </ac:spMkLst>
        </pc:spChg>
        <pc:spChg chg="mod">
          <ac:chgData name="Marília Melo Favalesso" userId="748e014a72d91fa1" providerId="LiveId" clId="{9951B467-CC3E-4140-87A1-2EA43116C0A7}" dt="2024-07-10T00:02:51.590" v="123" actId="552"/>
          <ac:spMkLst>
            <pc:docMk/>
            <pc:sldMk cId="180881151" sldId="266"/>
            <ac:spMk id="31" creationId="{ED9A7C79-12F8-44D7-BB5D-80FB8D06718E}"/>
          </ac:spMkLst>
        </pc:spChg>
        <pc:spChg chg="mod">
          <ac:chgData name="Marília Melo Favalesso" userId="748e014a72d91fa1" providerId="LiveId" clId="{9951B467-CC3E-4140-87A1-2EA43116C0A7}" dt="2024-07-10T00:00:17.087" v="76" actId="1076"/>
          <ac:spMkLst>
            <pc:docMk/>
            <pc:sldMk cId="180881151" sldId="266"/>
            <ac:spMk id="32" creationId="{70E9D221-D44A-4986-9BEC-9274FAC8C154}"/>
          </ac:spMkLst>
        </pc:spChg>
        <pc:spChg chg="del mod">
          <ac:chgData name="Marília Melo Favalesso" userId="748e014a72d91fa1" providerId="LiveId" clId="{9951B467-CC3E-4140-87A1-2EA43116C0A7}" dt="2024-07-10T00:00:43.718" v="85" actId="478"/>
          <ac:spMkLst>
            <pc:docMk/>
            <pc:sldMk cId="180881151" sldId="266"/>
            <ac:spMk id="33" creationId="{7BB607F9-9DF2-4F2C-A957-A50DC56CF256}"/>
          </ac:spMkLst>
        </pc:spChg>
        <pc:spChg chg="del mod">
          <ac:chgData name="Marília Melo Favalesso" userId="748e014a72d91fa1" providerId="LiveId" clId="{9951B467-CC3E-4140-87A1-2EA43116C0A7}" dt="2024-07-09T23:58:29.117" v="45" actId="478"/>
          <ac:spMkLst>
            <pc:docMk/>
            <pc:sldMk cId="180881151" sldId="266"/>
            <ac:spMk id="34" creationId="{BDAF06BB-2107-4BEB-85F7-4B001FAB2642}"/>
          </ac:spMkLst>
        </pc:spChg>
        <pc:spChg chg="del mod">
          <ac:chgData name="Marília Melo Favalesso" userId="748e014a72d91fa1" providerId="LiveId" clId="{9951B467-CC3E-4140-87A1-2EA43116C0A7}" dt="2024-07-10T00:02:40.241" v="122" actId="478"/>
          <ac:spMkLst>
            <pc:docMk/>
            <pc:sldMk cId="180881151" sldId="266"/>
            <ac:spMk id="38" creationId="{2B1F3B18-0895-437B-83A4-CC110076FEAD}"/>
          </ac:spMkLst>
        </pc:spChg>
        <pc:spChg chg="del mod">
          <ac:chgData name="Marília Melo Favalesso" userId="748e014a72d91fa1" providerId="LiveId" clId="{9951B467-CC3E-4140-87A1-2EA43116C0A7}" dt="2024-07-09T23:58:31.185" v="46" actId="478"/>
          <ac:spMkLst>
            <pc:docMk/>
            <pc:sldMk cId="180881151" sldId="266"/>
            <ac:spMk id="39" creationId="{90FEEFA3-32DC-4AFD-B44F-EF34B46BEC42}"/>
          </ac:spMkLst>
        </pc:spChg>
        <pc:spChg chg="del">
          <ac:chgData name="Marília Melo Favalesso" userId="748e014a72d91fa1" providerId="LiveId" clId="{9951B467-CC3E-4140-87A1-2EA43116C0A7}" dt="2024-07-09T23:58:21.216" v="43" actId="478"/>
          <ac:spMkLst>
            <pc:docMk/>
            <pc:sldMk cId="180881151" sldId="266"/>
            <ac:spMk id="54" creationId="{2BD3BE08-76C8-43EE-BC78-E61847758765}"/>
          </ac:spMkLst>
        </pc:spChg>
      </pc:sldChg>
      <pc:sldChg chg="modSp mod">
        <pc:chgData name="Marília Melo Favalesso" userId="748e014a72d91fa1" providerId="LiveId" clId="{9951B467-CC3E-4140-87A1-2EA43116C0A7}" dt="2024-07-10T00:07:15.288" v="161" actId="20577"/>
        <pc:sldMkLst>
          <pc:docMk/>
          <pc:sldMk cId="3862952691" sldId="272"/>
        </pc:sldMkLst>
        <pc:spChg chg="mod">
          <ac:chgData name="Marília Melo Favalesso" userId="748e014a72d91fa1" providerId="LiveId" clId="{9951B467-CC3E-4140-87A1-2EA43116C0A7}" dt="2024-07-10T00:07:15.288" v="161" actId="20577"/>
          <ac:spMkLst>
            <pc:docMk/>
            <pc:sldMk cId="3862952691" sldId="272"/>
            <ac:spMk id="2" creationId="{FB6FF3B7-0AC0-4C19-BAD8-E47C8CC9ADC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2B2481-BB95-4B52-A417-E7353F08A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7D0E81-9BB6-493E-8C6C-B063EF85F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6026F6-641B-4192-A753-CEC1FA30D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06F09C-56C6-48C1-918D-88897386B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6D28F5-AAB8-4595-917B-EBCDDF530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1227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93E2A5-B598-4407-A318-D4AAFD76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904231-121C-47D5-BFB6-4FEB03D37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448241-081C-4502-BF5D-C731B77C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4FC459-6DC3-405B-B258-FF745C18B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5F6DC54-544F-4FB9-A9D9-AFAB6C7C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8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B37289B-47FC-4C97-B054-CCF75A45F0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7A6393-FA87-41FF-9E6C-C5EAA0AE9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AF08CD-59A8-4597-9D26-8A5A14A4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1FE143-221F-4748-8582-1CC41FBD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C3329E-5821-4A5A-8FB8-7216F3EC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21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36A54-8C5A-4301-BB86-3898807A2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30602-6FB1-443B-B1AC-F63B6C49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8ABEEB-2236-4FA9-AA34-638E24046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93C24E-303F-4F4A-B785-FF314CCE4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5768A0-8C54-485E-9322-1557CB239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83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E809BC-016C-4029-8332-D346092B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72F146-1989-423E-8FC6-E6AABA46E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D98EAE-8344-4071-A99E-AAD0DAF9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8A7D5F7-C9E9-4C61-AAD7-0B33B734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D92D8E-C067-4814-AC6A-B9BDBBA83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91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BA00B1-7110-4D05-AD24-B71D40D3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A71310-2585-47CB-A79B-167B4EC9F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03C8A3-6124-4C73-ACA9-774D0A6F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71A187-1F06-4891-9BB6-A70A5A14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75C4EAE-8D85-41C8-BA0E-ECEE9E9D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AABF13D-EE60-439D-87BA-C051EB068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85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98A61-873A-40BE-96B0-BF901359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66CADE-5F60-4928-B178-C85FA126BD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1FC4374-5CD3-4DA0-9CB6-6A8307163B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30F31D-ADF6-4438-82EF-D9B02FCF9D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E8C2BC-354B-47AD-992B-F244850EA5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543AE1-B5BD-4A13-A622-D1918382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BE2E22-C9C3-43AF-89EC-5FC592BC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62AC69-7BBC-4C4D-AB67-A707BF5AF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56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0956D-93B7-4529-B6EF-1351E2550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93D47A0-3625-4741-B8BD-A9CAD8D4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9A948AC-607A-45A4-B8B8-F8A96C91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F078D1A-D6A6-4BEA-ADEE-DC84C7A51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3332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C4392B-F143-4723-A70F-7DD885D41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283033D-22B7-4ECB-91E3-2014A3998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7D4B92-339D-408D-B852-B0D71429D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845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3B593E-55A5-4472-87C9-87AAB506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3B74D0-31EF-4FC7-B868-1225FC2B0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47A3BF-376E-4848-81D7-62F3C50C9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04DD1F-6672-43AA-8579-72CE1585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D724DE-D741-4CEF-AE4F-4EC02AAC7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1895011-7D55-413E-8D5B-870066C7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629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94594-E296-48CE-B4E0-DC750287C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FB9F1B4-2DB8-4F61-9E63-5EC4FDF372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18B2-93FF-469B-9BC9-2253E645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49FDEB-C338-42D5-8136-23A18015B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1DEB39-1AEB-45E5-A141-11171A680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0275B18-AEB5-4FB9-894C-46C6655BE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13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E77A257-F1FB-4999-899C-7EBAA2F36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0FF02C-1EFD-40EB-8FAC-8DC38CF19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5EB478-6E71-4638-A8CE-8E66E75E06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2E91C-E0F1-4842-9FD5-09016E389CF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3679F9-8DED-4EDD-B7DF-4C79F2AE2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10CB84-3A09-4413-B006-66D7DF1BB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DE12B-4E80-4171-BA39-AB4ED78219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17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uricio.vancine@gmail.com" TargetMode="External"/><Relationship Id="rId2" Type="http://schemas.openxmlformats.org/officeDocument/2006/relationships/hyperlink" Target="mailto:thadeusobral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0ADC62-6388-42E8-96D4-4044224AAD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10E6450-95F6-49F5-B3E0-AAEB89AC8E5C}"/>
              </a:ext>
            </a:extLst>
          </p:cNvPr>
          <p:cNvSpPr/>
          <p:nvPr/>
        </p:nvSpPr>
        <p:spPr>
          <a:xfrm>
            <a:off x="0" y="993913"/>
            <a:ext cx="12192000" cy="325050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0E232F2D-44A4-420E-9786-15AA00FD18A1}"/>
              </a:ext>
            </a:extLst>
          </p:cNvPr>
          <p:cNvSpPr txBox="1">
            <a:spLocks/>
          </p:cNvSpPr>
          <p:nvPr/>
        </p:nvSpPr>
        <p:spPr>
          <a:xfrm>
            <a:off x="1107732" y="1573862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</a:rPr>
              <a:t>Modelagem de nicho ecológico e distribuição de espécies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82B17434-82AA-4085-AD93-C263219EA0FA}"/>
              </a:ext>
            </a:extLst>
          </p:cNvPr>
          <p:cNvSpPr txBox="1">
            <a:spLocks/>
          </p:cNvSpPr>
          <p:nvPr/>
        </p:nvSpPr>
        <p:spPr>
          <a:xfrm>
            <a:off x="0" y="4537901"/>
            <a:ext cx="11800239" cy="1123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/>
              <a:t>Marília Melo Favalesso</a:t>
            </a:r>
          </a:p>
          <a:p>
            <a:r>
              <a:rPr lang="pt-BR"/>
              <a:t>Laboratório de Investigações Biológicas (LINBIO)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19E1E0C-842C-4941-AEA9-A20EC08765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18" descr="Resultado de imagem para sasquatch">
            <a:extLst>
              <a:ext uri="{FF2B5EF4-FFF2-40B4-BE49-F238E27FC236}">
                <a16:creationId xmlns:a16="http://schemas.microsoft.com/office/drawing/2014/main" id="{5D0DA190-367E-4186-B7C6-DF9A71D1A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11" y="1710564"/>
            <a:ext cx="1781150" cy="22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onicet.gov.ar/wp-content/themes/conicet2015Responsive/images/header/logoC.png">
            <a:extLst>
              <a:ext uri="{FF2B5EF4-FFF2-40B4-BE49-F238E27FC236}">
                <a16:creationId xmlns:a16="http://schemas.microsoft.com/office/drawing/2014/main" id="{4EC933E0-2BB9-4D76-9D44-4F3201A9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56" y="5610404"/>
            <a:ext cx="1523741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Unioeste">
            <a:extLst>
              <a:ext uri="{FF2B5EF4-FFF2-40B4-BE49-F238E27FC236}">
                <a16:creationId xmlns:a16="http://schemas.microsoft.com/office/drawing/2014/main" id="{0581F263-FA5C-46C1-9010-0667204F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4" y="5610402"/>
            <a:ext cx="2517057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_conservacao_e_manejo.jpg">
            <a:extLst>
              <a:ext uri="{FF2B5EF4-FFF2-40B4-BE49-F238E27FC236}">
                <a16:creationId xmlns:a16="http://schemas.microsoft.com/office/drawing/2014/main" id="{F5020DA1-DA54-4456-AD07-858B70FC0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32" y="5610403"/>
            <a:ext cx="2385298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B442B70-50C9-42A0-A7D2-0D7E57357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13" y="5613506"/>
            <a:ext cx="1988894" cy="10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64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8BD41EE-A32E-4E1A-B16F-D0D00B1C6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Para a modelagem de nicho e distribuição de espécies...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B35142B-9676-43A9-9F53-88321ECC6AB1}"/>
              </a:ext>
            </a:extLst>
          </p:cNvPr>
          <p:cNvSpPr/>
          <p:nvPr/>
        </p:nvSpPr>
        <p:spPr>
          <a:xfrm>
            <a:off x="410819" y="2650435"/>
            <a:ext cx="4015408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dirty="0"/>
              <a:t>Distância euclidiana</a:t>
            </a:r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Mahalanobis</a:t>
            </a:r>
            <a:endParaRPr lang="pt-BR" dirty="0"/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Gower</a:t>
            </a:r>
            <a:r>
              <a:rPr lang="pt-BR" dirty="0"/>
              <a:t> (</a:t>
            </a:r>
            <a:r>
              <a:rPr lang="pt-BR" dirty="0" err="1"/>
              <a:t>domain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ENFA (análise ecológica de nicho </a:t>
            </a:r>
            <a:r>
              <a:rPr lang="pt-BR" dirty="0" err="1"/>
              <a:t>fatoria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B16E2EA-D004-4EEA-88CC-AE9900A332A9}"/>
              </a:ext>
            </a:extLst>
          </p:cNvPr>
          <p:cNvSpPr/>
          <p:nvPr/>
        </p:nvSpPr>
        <p:spPr>
          <a:xfrm>
            <a:off x="4793974" y="2637184"/>
            <a:ext cx="2802835" cy="155050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GARP (</a:t>
            </a:r>
            <a:r>
              <a:rPr lang="pt-BR" dirty="0" err="1"/>
              <a:t>genetic</a:t>
            </a:r>
            <a:r>
              <a:rPr lang="pt-BR" dirty="0"/>
              <a:t> algoritmo for </a:t>
            </a:r>
            <a:r>
              <a:rPr lang="pt-BR" dirty="0" err="1"/>
              <a:t>rule-se</a:t>
            </a:r>
            <a:r>
              <a:rPr lang="pt-BR" dirty="0"/>
              <a:t> </a:t>
            </a:r>
            <a:r>
              <a:rPr lang="pt-BR" dirty="0" err="1"/>
              <a:t>production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MAXENT (máxima entropia)</a:t>
            </a:r>
          </a:p>
          <a:p>
            <a:pPr algn="ctr"/>
            <a:r>
              <a:rPr lang="pt-BR" dirty="0"/>
              <a:t>SVM (</a:t>
            </a:r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</a:t>
            </a:r>
            <a:r>
              <a:rPr lang="pt-BR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8D0C18-D49F-47B5-95A6-776ADD4FCD90}"/>
              </a:ext>
            </a:extLst>
          </p:cNvPr>
          <p:cNvSpPr/>
          <p:nvPr/>
        </p:nvSpPr>
        <p:spPr>
          <a:xfrm>
            <a:off x="7964557" y="2650435"/>
            <a:ext cx="3505199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GLMz</a:t>
            </a:r>
            <a:r>
              <a:rPr lang="pt-BR" dirty="0"/>
              <a:t> (</a:t>
            </a:r>
            <a:r>
              <a:rPr lang="pt-BR" dirty="0" err="1"/>
              <a:t>generalized</a:t>
            </a:r>
            <a:r>
              <a:rPr lang="pt-BR" dirty="0"/>
              <a:t> linear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GAM (</a:t>
            </a:r>
            <a:r>
              <a:rPr lang="pt-BR" dirty="0" err="1"/>
              <a:t>generalized</a:t>
            </a:r>
            <a:r>
              <a:rPr lang="pt-BR" dirty="0"/>
              <a:t> </a:t>
            </a:r>
            <a:r>
              <a:rPr lang="pt-BR" dirty="0" err="1"/>
              <a:t>additive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FDS (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discriminant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MARS (</a:t>
            </a:r>
            <a:r>
              <a:rPr lang="pt-BR" dirty="0" err="1"/>
              <a:t>multivariate</a:t>
            </a:r>
            <a:r>
              <a:rPr lang="pt-BR" dirty="0"/>
              <a:t> </a:t>
            </a:r>
            <a:r>
              <a:rPr lang="pt-BR" dirty="0" err="1"/>
              <a:t>adaptive</a:t>
            </a:r>
            <a:r>
              <a:rPr lang="pt-BR" dirty="0"/>
              <a:t> reg. </a:t>
            </a:r>
            <a:r>
              <a:rPr lang="pt-BR" dirty="0" err="1"/>
              <a:t>Splines</a:t>
            </a:r>
            <a:r>
              <a:rPr lang="pt-BR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E6C03CD-61E0-4CD2-8BED-2960CC779081}"/>
              </a:ext>
            </a:extLst>
          </p:cNvPr>
          <p:cNvSpPr txBox="1"/>
          <p:nvPr/>
        </p:nvSpPr>
        <p:spPr>
          <a:xfrm>
            <a:off x="943151" y="2148581"/>
            <a:ext cx="29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Apenas presença de espécies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E72CB9B-0D5E-46BB-84C8-8D70DAB7FFB9}"/>
              </a:ext>
            </a:extLst>
          </p:cNvPr>
          <p:cNvSpPr txBox="1"/>
          <p:nvPr/>
        </p:nvSpPr>
        <p:spPr>
          <a:xfrm>
            <a:off x="4704522" y="2163563"/>
            <a:ext cx="301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</a:t>
            </a:r>
            <a:r>
              <a:rPr lang="pt-BR" b="1" dirty="0" err="1"/>
              <a:t>Pseudo-ausência</a:t>
            </a:r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B94CB79-09D2-4A31-A4B9-B3B8E7283B39}"/>
              </a:ext>
            </a:extLst>
          </p:cNvPr>
          <p:cNvSpPr txBox="1"/>
          <p:nvPr/>
        </p:nvSpPr>
        <p:spPr>
          <a:xfrm>
            <a:off x="8583576" y="2148581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Ausência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5FF4EBE-6729-4497-8618-B76394C1745D}"/>
              </a:ext>
            </a:extLst>
          </p:cNvPr>
          <p:cNvSpPr/>
          <p:nvPr/>
        </p:nvSpPr>
        <p:spPr>
          <a:xfrm>
            <a:off x="5107508" y="4943925"/>
            <a:ext cx="2204079" cy="14444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8BA0E64A-FEC7-4AA7-8965-44B15062969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195392" y="4187688"/>
            <a:ext cx="14155" cy="6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60F3A43-3DBF-4EA4-AAD6-8D7DF2C0AB3C}"/>
              </a:ext>
            </a:extLst>
          </p:cNvPr>
          <p:cNvSpPr txBox="1"/>
          <p:nvPr/>
        </p:nvSpPr>
        <p:spPr>
          <a:xfrm>
            <a:off x="5104611" y="6388412"/>
            <a:ext cx="218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</a:t>
            </a:r>
            <a:r>
              <a:rPr lang="pt-BR" dirty="0" err="1"/>
              <a:t>black</a:t>
            </a:r>
            <a:r>
              <a:rPr lang="pt-BR" dirty="0"/>
              <a:t> box” ou cofres</a:t>
            </a:r>
          </a:p>
        </p:txBody>
      </p:sp>
      <p:pic>
        <p:nvPicPr>
          <p:cNvPr id="1026" name="Picture 2" descr="Resultado de imagem para exterminador do futuro">
            <a:extLst>
              <a:ext uri="{FF2B5EF4-FFF2-40B4-BE49-F238E27FC236}">
                <a16:creationId xmlns:a16="http://schemas.microsoft.com/office/drawing/2014/main" id="{0FC4F48A-361A-44B0-8806-B653B7AD4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544" y="5049511"/>
            <a:ext cx="2071694" cy="1165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59B6AB6B-E246-47D5-9FBC-F8675DC8F344}"/>
              </a:ext>
            </a:extLst>
          </p:cNvPr>
          <p:cNvSpPr/>
          <p:nvPr/>
        </p:nvSpPr>
        <p:spPr>
          <a:xfrm>
            <a:off x="1980424" y="5214299"/>
            <a:ext cx="251792" cy="25222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897167-26AE-493D-89C5-9B56E00CB421}"/>
              </a:ext>
            </a:extLst>
          </p:cNvPr>
          <p:cNvSpPr txBox="1"/>
          <p:nvPr/>
        </p:nvSpPr>
        <p:spPr>
          <a:xfrm>
            <a:off x="2384130" y="515574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Presença conhecida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EDE1E68-3FB6-4002-AA1D-F0B1EC638697}"/>
              </a:ext>
            </a:extLst>
          </p:cNvPr>
          <p:cNvSpPr/>
          <p:nvPr/>
        </p:nvSpPr>
        <p:spPr>
          <a:xfrm>
            <a:off x="1980424" y="5737759"/>
            <a:ext cx="251792" cy="252224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83A3529-F871-427F-A142-CB3A88981062}"/>
              </a:ext>
            </a:extLst>
          </p:cNvPr>
          <p:cNvSpPr txBox="1"/>
          <p:nvPr/>
        </p:nvSpPr>
        <p:spPr>
          <a:xfrm>
            <a:off x="2418523" y="5666168"/>
            <a:ext cx="176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Pseudo-ausência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458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6C866DC-94CE-4BA4-BCF8-10FEAEB87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Para a modelagem de nicho e distribuição de espécies...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B3F82B-81CA-488F-BE9C-F2EDE67C43A4}"/>
              </a:ext>
            </a:extLst>
          </p:cNvPr>
          <p:cNvSpPr/>
          <p:nvPr/>
        </p:nvSpPr>
        <p:spPr>
          <a:xfrm>
            <a:off x="410819" y="2650435"/>
            <a:ext cx="4015408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dirty="0"/>
              <a:t>Distância euclidiana</a:t>
            </a:r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Mahalanobis</a:t>
            </a:r>
            <a:endParaRPr lang="pt-BR" dirty="0"/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Gower</a:t>
            </a:r>
            <a:r>
              <a:rPr lang="pt-BR" dirty="0"/>
              <a:t> (</a:t>
            </a:r>
            <a:r>
              <a:rPr lang="pt-BR" dirty="0" err="1"/>
              <a:t>domain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ENFA (análise ecológica de nicho </a:t>
            </a:r>
            <a:r>
              <a:rPr lang="pt-BR" dirty="0" err="1"/>
              <a:t>fatoria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CFD4A16-B04D-474B-B042-78187677E6B7}"/>
              </a:ext>
            </a:extLst>
          </p:cNvPr>
          <p:cNvSpPr/>
          <p:nvPr/>
        </p:nvSpPr>
        <p:spPr>
          <a:xfrm>
            <a:off x="4793974" y="2637184"/>
            <a:ext cx="2802835" cy="15505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GARP (</a:t>
            </a:r>
            <a:r>
              <a:rPr lang="pt-BR" dirty="0" err="1"/>
              <a:t>genetic</a:t>
            </a:r>
            <a:r>
              <a:rPr lang="pt-BR" dirty="0"/>
              <a:t> algoritmo for </a:t>
            </a:r>
            <a:r>
              <a:rPr lang="pt-BR" dirty="0" err="1"/>
              <a:t>rule-se</a:t>
            </a:r>
            <a:r>
              <a:rPr lang="pt-BR" dirty="0"/>
              <a:t> </a:t>
            </a:r>
            <a:r>
              <a:rPr lang="pt-BR" dirty="0" err="1"/>
              <a:t>production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MAXENT (máxima entropia)</a:t>
            </a:r>
          </a:p>
          <a:p>
            <a:pPr algn="ctr"/>
            <a:r>
              <a:rPr lang="pt-BR" dirty="0"/>
              <a:t>SVM (</a:t>
            </a:r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</a:t>
            </a:r>
            <a:r>
              <a:rPr lang="pt-BR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0AB054F-6051-49C2-9E97-14B75BE557F5}"/>
              </a:ext>
            </a:extLst>
          </p:cNvPr>
          <p:cNvSpPr/>
          <p:nvPr/>
        </p:nvSpPr>
        <p:spPr>
          <a:xfrm>
            <a:off x="7964557" y="2650435"/>
            <a:ext cx="3505199" cy="155050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GLMz</a:t>
            </a:r>
            <a:r>
              <a:rPr lang="pt-BR" dirty="0"/>
              <a:t> (</a:t>
            </a:r>
            <a:r>
              <a:rPr lang="pt-BR" dirty="0" err="1"/>
              <a:t>generalized</a:t>
            </a:r>
            <a:r>
              <a:rPr lang="pt-BR" dirty="0"/>
              <a:t> linear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GAM (</a:t>
            </a:r>
            <a:r>
              <a:rPr lang="pt-BR" dirty="0" err="1"/>
              <a:t>generalized</a:t>
            </a:r>
            <a:r>
              <a:rPr lang="pt-BR" dirty="0"/>
              <a:t> </a:t>
            </a:r>
            <a:r>
              <a:rPr lang="pt-BR" dirty="0" err="1"/>
              <a:t>additive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FDS (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discriminant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MARS (</a:t>
            </a:r>
            <a:r>
              <a:rPr lang="pt-BR" dirty="0" err="1"/>
              <a:t>multivariate</a:t>
            </a:r>
            <a:r>
              <a:rPr lang="pt-BR" dirty="0"/>
              <a:t> </a:t>
            </a:r>
            <a:r>
              <a:rPr lang="pt-BR" dirty="0" err="1"/>
              <a:t>adaptive</a:t>
            </a:r>
            <a:r>
              <a:rPr lang="pt-BR" dirty="0"/>
              <a:t> reg. </a:t>
            </a:r>
            <a:r>
              <a:rPr lang="pt-BR" dirty="0" err="1"/>
              <a:t>Splines</a:t>
            </a:r>
            <a:r>
              <a:rPr lang="pt-BR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0394CF-97B0-488C-A068-B213827762D3}"/>
              </a:ext>
            </a:extLst>
          </p:cNvPr>
          <p:cNvSpPr txBox="1"/>
          <p:nvPr/>
        </p:nvSpPr>
        <p:spPr>
          <a:xfrm>
            <a:off x="943151" y="2148581"/>
            <a:ext cx="29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Apenas presença de espécies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993D9F-F061-45B0-8D65-CC01D2A74597}"/>
              </a:ext>
            </a:extLst>
          </p:cNvPr>
          <p:cNvSpPr txBox="1"/>
          <p:nvPr/>
        </p:nvSpPr>
        <p:spPr>
          <a:xfrm>
            <a:off x="4704522" y="2163563"/>
            <a:ext cx="301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</a:t>
            </a:r>
            <a:r>
              <a:rPr lang="pt-BR" b="1" dirty="0" err="1"/>
              <a:t>Pseudo-ausência</a:t>
            </a:r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A51DEE3-A782-4B05-95D6-F6C244D2C7A3}"/>
              </a:ext>
            </a:extLst>
          </p:cNvPr>
          <p:cNvSpPr txBox="1"/>
          <p:nvPr/>
        </p:nvSpPr>
        <p:spPr>
          <a:xfrm>
            <a:off x="8583576" y="2148581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Ausência</a:t>
            </a:r>
          </a:p>
        </p:txBody>
      </p:sp>
      <p:grpSp>
        <p:nvGrpSpPr>
          <p:cNvPr id="13" name="Group 8">
            <a:extLst>
              <a:ext uri="{FF2B5EF4-FFF2-40B4-BE49-F238E27FC236}">
                <a16:creationId xmlns:a16="http://schemas.microsoft.com/office/drawing/2014/main" id="{E5AB4962-2BA5-4951-8BD3-203FF0B50608}"/>
              </a:ext>
            </a:extLst>
          </p:cNvPr>
          <p:cNvGrpSpPr/>
          <p:nvPr/>
        </p:nvGrpSpPr>
        <p:grpSpPr>
          <a:xfrm>
            <a:off x="4452731" y="4564482"/>
            <a:ext cx="2360544" cy="1875009"/>
            <a:chOff x="329969" y="2813000"/>
            <a:chExt cx="3808956" cy="2754033"/>
          </a:xfrm>
        </p:grpSpPr>
        <p:sp>
          <p:nvSpPr>
            <p:cNvPr id="14" name="Oval 9">
              <a:extLst>
                <a:ext uri="{FF2B5EF4-FFF2-40B4-BE49-F238E27FC236}">
                  <a16:creationId xmlns:a16="http://schemas.microsoft.com/office/drawing/2014/main" id="{E949C5F7-AD48-45F8-A48D-05D8B97CEA2E}"/>
                </a:ext>
              </a:extLst>
            </p:cNvPr>
            <p:cNvSpPr/>
            <p:nvPr/>
          </p:nvSpPr>
          <p:spPr>
            <a:xfrm rot="11277307">
              <a:off x="977591" y="4660104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5" name="Straight Arrow Connector 10">
              <a:extLst>
                <a:ext uri="{FF2B5EF4-FFF2-40B4-BE49-F238E27FC236}">
                  <a16:creationId xmlns:a16="http://schemas.microsoft.com/office/drawing/2014/main" id="{30FF2DE1-B28D-4A4C-9EA8-07F881F38B3F}"/>
                </a:ext>
              </a:extLst>
            </p:cNvPr>
            <p:cNvCxnSpPr/>
            <p:nvPr/>
          </p:nvCxnSpPr>
          <p:spPr>
            <a:xfrm rot="5400000" flipH="1" flipV="1">
              <a:off x="-448103" y="3997416"/>
              <a:ext cx="2370421" cy="159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1">
              <a:extLst>
                <a:ext uri="{FF2B5EF4-FFF2-40B4-BE49-F238E27FC236}">
                  <a16:creationId xmlns:a16="http://schemas.microsoft.com/office/drawing/2014/main" id="{F3535D35-7CA0-4E4D-A4E3-94AA9D5031B8}"/>
                </a:ext>
              </a:extLst>
            </p:cNvPr>
            <p:cNvCxnSpPr/>
            <p:nvPr/>
          </p:nvCxnSpPr>
          <p:spPr>
            <a:xfrm flipV="1">
              <a:off x="725816" y="5182648"/>
              <a:ext cx="3413109" cy="1505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2">
              <a:extLst>
                <a:ext uri="{FF2B5EF4-FFF2-40B4-BE49-F238E27FC236}">
                  <a16:creationId xmlns:a16="http://schemas.microsoft.com/office/drawing/2014/main" id="{A5B3619C-7632-4861-983F-C3590A5D2FB7}"/>
                </a:ext>
              </a:extLst>
            </p:cNvPr>
            <p:cNvSpPr/>
            <p:nvPr/>
          </p:nvSpPr>
          <p:spPr>
            <a:xfrm>
              <a:off x="1935800" y="3364665"/>
              <a:ext cx="177800" cy="1693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5461D209-52C5-4180-82E6-C782CE0D472C}"/>
                </a:ext>
              </a:extLst>
            </p:cNvPr>
            <p:cNvSpPr/>
            <p:nvPr/>
          </p:nvSpPr>
          <p:spPr>
            <a:xfrm>
              <a:off x="2075379" y="3648299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Oval 14">
              <a:extLst>
                <a:ext uri="{FF2B5EF4-FFF2-40B4-BE49-F238E27FC236}">
                  <a16:creationId xmlns:a16="http://schemas.microsoft.com/office/drawing/2014/main" id="{3FF3D7DC-724A-4DF6-A417-0C98844BB849}"/>
                </a:ext>
              </a:extLst>
            </p:cNvPr>
            <p:cNvSpPr/>
            <p:nvPr/>
          </p:nvSpPr>
          <p:spPr>
            <a:xfrm>
              <a:off x="1846907" y="3885366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A4A23343-3521-4D30-9359-963E72C1AE6D}"/>
                </a:ext>
              </a:extLst>
            </p:cNvPr>
            <p:cNvSpPr/>
            <p:nvPr/>
          </p:nvSpPr>
          <p:spPr>
            <a:xfrm>
              <a:off x="2846325" y="4054698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Oval 16">
              <a:extLst>
                <a:ext uri="{FF2B5EF4-FFF2-40B4-BE49-F238E27FC236}">
                  <a16:creationId xmlns:a16="http://schemas.microsoft.com/office/drawing/2014/main" id="{8FAC0D7F-47AA-437B-A129-8755FA74AD2B}"/>
                </a:ext>
              </a:extLst>
            </p:cNvPr>
            <p:cNvSpPr/>
            <p:nvPr/>
          </p:nvSpPr>
          <p:spPr>
            <a:xfrm>
              <a:off x="2593814" y="3775653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Oval 17">
              <a:extLst>
                <a:ext uri="{FF2B5EF4-FFF2-40B4-BE49-F238E27FC236}">
                  <a16:creationId xmlns:a16="http://schemas.microsoft.com/office/drawing/2014/main" id="{3F9C0A5E-86E4-46B0-96DB-0CE134815CB8}"/>
                </a:ext>
              </a:extLst>
            </p:cNvPr>
            <p:cNvSpPr/>
            <p:nvPr/>
          </p:nvSpPr>
          <p:spPr>
            <a:xfrm>
              <a:off x="2519879" y="4054698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43DACAD4-85DF-41BD-A20F-83077E0ADC23}"/>
                </a:ext>
              </a:extLst>
            </p:cNvPr>
            <p:cNvSpPr/>
            <p:nvPr/>
          </p:nvSpPr>
          <p:spPr>
            <a:xfrm>
              <a:off x="2160046" y="3961565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19">
              <a:extLst>
                <a:ext uri="{FF2B5EF4-FFF2-40B4-BE49-F238E27FC236}">
                  <a16:creationId xmlns:a16="http://schemas.microsoft.com/office/drawing/2014/main" id="{3B7059F4-2BCC-4FB3-944D-4F195D334FBA}"/>
                </a:ext>
              </a:extLst>
            </p:cNvPr>
            <p:cNvSpPr/>
            <p:nvPr/>
          </p:nvSpPr>
          <p:spPr>
            <a:xfrm>
              <a:off x="2301709" y="4204159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Oval 20">
              <a:extLst>
                <a:ext uri="{FF2B5EF4-FFF2-40B4-BE49-F238E27FC236}">
                  <a16:creationId xmlns:a16="http://schemas.microsoft.com/office/drawing/2014/main" id="{D8D8F5C1-2CEA-4815-943D-8B839FDF5AEB}"/>
                </a:ext>
              </a:extLst>
            </p:cNvPr>
            <p:cNvSpPr/>
            <p:nvPr/>
          </p:nvSpPr>
          <p:spPr>
            <a:xfrm>
              <a:off x="2181333" y="4406067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Oval 16">
              <a:extLst>
                <a:ext uri="{FF2B5EF4-FFF2-40B4-BE49-F238E27FC236}">
                  <a16:creationId xmlns:a16="http://schemas.microsoft.com/office/drawing/2014/main" id="{E82894CE-3370-4A8C-A81D-043B5CA7EFEB}"/>
                </a:ext>
              </a:extLst>
            </p:cNvPr>
            <p:cNvSpPr/>
            <p:nvPr/>
          </p:nvSpPr>
          <p:spPr>
            <a:xfrm rot="16835465">
              <a:off x="2242513" y="4720171"/>
              <a:ext cx="177800" cy="1693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Oval 22">
              <a:extLst>
                <a:ext uri="{FF2B5EF4-FFF2-40B4-BE49-F238E27FC236}">
                  <a16:creationId xmlns:a16="http://schemas.microsoft.com/office/drawing/2014/main" id="{7E5BEAB6-20C9-428F-A48F-A93624948BC9}"/>
                </a:ext>
              </a:extLst>
            </p:cNvPr>
            <p:cNvSpPr/>
            <p:nvPr/>
          </p:nvSpPr>
          <p:spPr>
            <a:xfrm rot="16835465">
              <a:off x="1937711" y="4581762"/>
              <a:ext cx="177800" cy="16933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Oval 23">
              <a:extLst>
                <a:ext uri="{FF2B5EF4-FFF2-40B4-BE49-F238E27FC236}">
                  <a16:creationId xmlns:a16="http://schemas.microsoft.com/office/drawing/2014/main" id="{056089D1-0A12-4CED-B5B3-C9397D11BB06}"/>
                </a:ext>
              </a:extLst>
            </p:cNvPr>
            <p:cNvSpPr/>
            <p:nvPr/>
          </p:nvSpPr>
          <p:spPr>
            <a:xfrm rot="16835465">
              <a:off x="1955155" y="4285942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Oval 24">
              <a:extLst>
                <a:ext uri="{FF2B5EF4-FFF2-40B4-BE49-F238E27FC236}">
                  <a16:creationId xmlns:a16="http://schemas.microsoft.com/office/drawing/2014/main" id="{A5DC63FF-C3E6-4D27-B65C-4554A8C5322C}"/>
                </a:ext>
              </a:extLst>
            </p:cNvPr>
            <p:cNvSpPr/>
            <p:nvPr/>
          </p:nvSpPr>
          <p:spPr>
            <a:xfrm>
              <a:off x="2369444" y="3716033"/>
              <a:ext cx="177800" cy="16933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890FC0B1-C51B-40D5-8B31-B2B889325233}"/>
                </a:ext>
              </a:extLst>
            </p:cNvPr>
            <p:cNvSpPr/>
            <p:nvPr/>
          </p:nvSpPr>
          <p:spPr>
            <a:xfrm>
              <a:off x="2846325" y="3313039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7D20467A-6362-445E-AD68-078B772EFB6A}"/>
                </a:ext>
              </a:extLst>
            </p:cNvPr>
            <p:cNvSpPr/>
            <p:nvPr/>
          </p:nvSpPr>
          <p:spPr>
            <a:xfrm>
              <a:off x="2892533" y="3533997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Oval 27">
              <a:extLst>
                <a:ext uri="{FF2B5EF4-FFF2-40B4-BE49-F238E27FC236}">
                  <a16:creationId xmlns:a16="http://schemas.microsoft.com/office/drawing/2014/main" id="{85192149-8E63-416C-9317-04E2DB5198E0}"/>
                </a:ext>
              </a:extLst>
            </p:cNvPr>
            <p:cNvSpPr/>
            <p:nvPr/>
          </p:nvSpPr>
          <p:spPr>
            <a:xfrm>
              <a:off x="3070333" y="3817632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C38509B5-F9B4-48BA-9647-C1F8F0E20CB5}"/>
                </a:ext>
              </a:extLst>
            </p:cNvPr>
            <p:cNvSpPr/>
            <p:nvPr/>
          </p:nvSpPr>
          <p:spPr>
            <a:xfrm>
              <a:off x="2462998" y="3224610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Oval 29">
              <a:extLst>
                <a:ext uri="{FF2B5EF4-FFF2-40B4-BE49-F238E27FC236}">
                  <a16:creationId xmlns:a16="http://schemas.microsoft.com/office/drawing/2014/main" id="{641F369D-3D11-4646-97BC-796A90A4D53E}"/>
                </a:ext>
              </a:extLst>
            </p:cNvPr>
            <p:cNvSpPr/>
            <p:nvPr/>
          </p:nvSpPr>
          <p:spPr>
            <a:xfrm>
              <a:off x="2199832" y="3436631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Oval 30">
              <a:extLst>
                <a:ext uri="{FF2B5EF4-FFF2-40B4-BE49-F238E27FC236}">
                  <a16:creationId xmlns:a16="http://schemas.microsoft.com/office/drawing/2014/main" id="{B1907676-B33B-416C-BE4B-E8264075F60E}"/>
                </a:ext>
              </a:extLst>
            </p:cNvPr>
            <p:cNvSpPr/>
            <p:nvPr/>
          </p:nvSpPr>
          <p:spPr>
            <a:xfrm>
              <a:off x="3248133" y="3648299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A7077BD8-56C0-41CC-9B89-4D75A4E82377}"/>
                </a:ext>
              </a:extLst>
            </p:cNvPr>
            <p:cNvSpPr/>
            <p:nvPr/>
          </p:nvSpPr>
          <p:spPr>
            <a:xfrm>
              <a:off x="3425933" y="3931934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Oval 32">
              <a:extLst>
                <a:ext uri="{FF2B5EF4-FFF2-40B4-BE49-F238E27FC236}">
                  <a16:creationId xmlns:a16="http://schemas.microsoft.com/office/drawing/2014/main" id="{0711BAB8-D5F2-47AF-93B1-1FB49BEC6DC6}"/>
                </a:ext>
              </a:extLst>
            </p:cNvPr>
            <p:cNvSpPr/>
            <p:nvPr/>
          </p:nvSpPr>
          <p:spPr>
            <a:xfrm>
              <a:off x="3337033" y="3139074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Oval 33">
              <a:extLst>
                <a:ext uri="{FF2B5EF4-FFF2-40B4-BE49-F238E27FC236}">
                  <a16:creationId xmlns:a16="http://schemas.microsoft.com/office/drawing/2014/main" id="{AE44C0AD-CA82-42F2-A0BF-719FB439FE78}"/>
                </a:ext>
              </a:extLst>
            </p:cNvPr>
            <p:cNvSpPr/>
            <p:nvPr/>
          </p:nvSpPr>
          <p:spPr>
            <a:xfrm>
              <a:off x="3514833" y="3422709"/>
              <a:ext cx="177800" cy="169333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Oval 34">
              <a:extLst>
                <a:ext uri="{FF2B5EF4-FFF2-40B4-BE49-F238E27FC236}">
                  <a16:creationId xmlns:a16="http://schemas.microsoft.com/office/drawing/2014/main" id="{81B10C63-812D-4A87-B28D-C72B715CCFE5}"/>
                </a:ext>
              </a:extLst>
            </p:cNvPr>
            <p:cNvSpPr/>
            <p:nvPr/>
          </p:nvSpPr>
          <p:spPr>
            <a:xfrm>
              <a:off x="2576760" y="4485741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Oval 35">
              <a:extLst>
                <a:ext uri="{FF2B5EF4-FFF2-40B4-BE49-F238E27FC236}">
                  <a16:creationId xmlns:a16="http://schemas.microsoft.com/office/drawing/2014/main" id="{CE90254C-78F1-4C51-A969-D3158C3A348E}"/>
                </a:ext>
              </a:extLst>
            </p:cNvPr>
            <p:cNvSpPr/>
            <p:nvPr/>
          </p:nvSpPr>
          <p:spPr>
            <a:xfrm>
              <a:off x="2839944" y="4769376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Oval 36">
              <a:extLst>
                <a:ext uri="{FF2B5EF4-FFF2-40B4-BE49-F238E27FC236}">
                  <a16:creationId xmlns:a16="http://schemas.microsoft.com/office/drawing/2014/main" id="{D1B12FFD-081B-4947-BE4C-68B8ADA0B24A}"/>
                </a:ext>
              </a:extLst>
            </p:cNvPr>
            <p:cNvSpPr/>
            <p:nvPr/>
          </p:nvSpPr>
          <p:spPr>
            <a:xfrm>
              <a:off x="3145044" y="4136983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Oval 37">
              <a:extLst>
                <a:ext uri="{FF2B5EF4-FFF2-40B4-BE49-F238E27FC236}">
                  <a16:creationId xmlns:a16="http://schemas.microsoft.com/office/drawing/2014/main" id="{CC708A0D-1EDA-4F96-B5F2-BA8003566EB8}"/>
                </a:ext>
              </a:extLst>
            </p:cNvPr>
            <p:cNvSpPr/>
            <p:nvPr/>
          </p:nvSpPr>
          <p:spPr>
            <a:xfrm>
              <a:off x="3159233" y="4757191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Oval 38">
              <a:extLst>
                <a:ext uri="{FF2B5EF4-FFF2-40B4-BE49-F238E27FC236}">
                  <a16:creationId xmlns:a16="http://schemas.microsoft.com/office/drawing/2014/main" id="{342F9E5C-CA5C-4DE9-A268-3E1605969B23}"/>
                </a:ext>
              </a:extLst>
            </p:cNvPr>
            <p:cNvSpPr/>
            <p:nvPr/>
          </p:nvSpPr>
          <p:spPr>
            <a:xfrm>
              <a:off x="3337033" y="4253666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Oval 39">
              <a:extLst>
                <a:ext uri="{FF2B5EF4-FFF2-40B4-BE49-F238E27FC236}">
                  <a16:creationId xmlns:a16="http://schemas.microsoft.com/office/drawing/2014/main" id="{67B10D45-4F76-41E6-A00C-3502CCE851A4}"/>
                </a:ext>
              </a:extLst>
            </p:cNvPr>
            <p:cNvSpPr/>
            <p:nvPr/>
          </p:nvSpPr>
          <p:spPr>
            <a:xfrm>
              <a:off x="3514833" y="4537301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CB829580-F657-46C5-8C41-F30C253EE112}"/>
                </a:ext>
              </a:extLst>
            </p:cNvPr>
            <p:cNvSpPr/>
            <p:nvPr/>
          </p:nvSpPr>
          <p:spPr>
            <a:xfrm>
              <a:off x="3070333" y="4490733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Oval 41">
              <a:extLst>
                <a:ext uri="{FF2B5EF4-FFF2-40B4-BE49-F238E27FC236}">
                  <a16:creationId xmlns:a16="http://schemas.microsoft.com/office/drawing/2014/main" id="{C089A6EA-6A08-4BD4-8019-A16594960F99}"/>
                </a:ext>
              </a:extLst>
            </p:cNvPr>
            <p:cNvSpPr/>
            <p:nvPr/>
          </p:nvSpPr>
          <p:spPr>
            <a:xfrm>
              <a:off x="3692633" y="4253665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TextBox 42">
              <a:extLst>
                <a:ext uri="{FF2B5EF4-FFF2-40B4-BE49-F238E27FC236}">
                  <a16:creationId xmlns:a16="http://schemas.microsoft.com/office/drawing/2014/main" id="{630BC877-7E16-44DD-B2F4-772DAE09179F}"/>
                </a:ext>
              </a:extLst>
            </p:cNvPr>
            <p:cNvSpPr txBox="1"/>
            <p:nvPr/>
          </p:nvSpPr>
          <p:spPr>
            <a:xfrm>
              <a:off x="3769265" y="5197701"/>
              <a:ext cx="304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48" name="TextBox 43">
              <a:extLst>
                <a:ext uri="{FF2B5EF4-FFF2-40B4-BE49-F238E27FC236}">
                  <a16:creationId xmlns:a16="http://schemas.microsoft.com/office/drawing/2014/main" id="{238469B3-4E4A-409C-9279-B0B90ECFD2E4}"/>
                </a:ext>
              </a:extLst>
            </p:cNvPr>
            <p:cNvSpPr txBox="1"/>
            <p:nvPr/>
          </p:nvSpPr>
          <p:spPr>
            <a:xfrm>
              <a:off x="329969" y="2838747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accent1">
                      <a:lumMod val="75000"/>
                    </a:schemeClr>
                  </a:solidFill>
                </a:rPr>
                <a:t>Y</a:t>
              </a:r>
            </a:p>
          </p:txBody>
        </p:sp>
        <p:sp>
          <p:nvSpPr>
            <p:cNvPr id="49" name="Oval 44">
              <a:extLst>
                <a:ext uri="{FF2B5EF4-FFF2-40B4-BE49-F238E27FC236}">
                  <a16:creationId xmlns:a16="http://schemas.microsoft.com/office/drawing/2014/main" id="{39445044-C74F-4BE0-874F-EDC735E9D3D4}"/>
                </a:ext>
              </a:extLst>
            </p:cNvPr>
            <p:cNvSpPr/>
            <p:nvPr/>
          </p:nvSpPr>
          <p:spPr>
            <a:xfrm>
              <a:off x="2598106" y="3387725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Oval 45">
              <a:extLst>
                <a:ext uri="{FF2B5EF4-FFF2-40B4-BE49-F238E27FC236}">
                  <a16:creationId xmlns:a16="http://schemas.microsoft.com/office/drawing/2014/main" id="{A055DBDF-A914-482B-A59F-924EBA699FB2}"/>
                </a:ext>
              </a:extLst>
            </p:cNvPr>
            <p:cNvSpPr/>
            <p:nvPr/>
          </p:nvSpPr>
          <p:spPr>
            <a:xfrm>
              <a:off x="2892533" y="4359675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23E69BA0-79F1-4E3C-9AAE-F77D65E1E53D}"/>
                </a:ext>
              </a:extLst>
            </p:cNvPr>
            <p:cNvSpPr/>
            <p:nvPr/>
          </p:nvSpPr>
          <p:spPr>
            <a:xfrm rot="11277307">
              <a:off x="1460139" y="3978345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Oval 47">
              <a:extLst>
                <a:ext uri="{FF2B5EF4-FFF2-40B4-BE49-F238E27FC236}">
                  <a16:creationId xmlns:a16="http://schemas.microsoft.com/office/drawing/2014/main" id="{050BCA5A-A8D0-487F-8E6D-83BD839AE16B}"/>
                </a:ext>
              </a:extLst>
            </p:cNvPr>
            <p:cNvSpPr/>
            <p:nvPr/>
          </p:nvSpPr>
          <p:spPr>
            <a:xfrm rot="11277307">
              <a:off x="1671601" y="4289651"/>
              <a:ext cx="177800" cy="169333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Oval 48">
              <a:extLst>
                <a:ext uri="{FF2B5EF4-FFF2-40B4-BE49-F238E27FC236}">
                  <a16:creationId xmlns:a16="http://schemas.microsoft.com/office/drawing/2014/main" id="{02D3969B-4238-4BF7-9ADE-94A115BEAE12}"/>
                </a:ext>
              </a:extLst>
            </p:cNvPr>
            <p:cNvSpPr/>
            <p:nvPr/>
          </p:nvSpPr>
          <p:spPr>
            <a:xfrm rot="11277307">
              <a:off x="1357495" y="4712867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Oval 49">
              <a:extLst>
                <a:ext uri="{FF2B5EF4-FFF2-40B4-BE49-F238E27FC236}">
                  <a16:creationId xmlns:a16="http://schemas.microsoft.com/office/drawing/2014/main" id="{8CC6082C-2B8D-46DD-99FA-C18BCF5B603B}"/>
                </a:ext>
              </a:extLst>
            </p:cNvPr>
            <p:cNvSpPr/>
            <p:nvPr/>
          </p:nvSpPr>
          <p:spPr>
            <a:xfrm rot="11277307">
              <a:off x="1352807" y="4445656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BA8B3AF9-DCF9-4D37-A1FC-2415118C4AE9}"/>
                </a:ext>
              </a:extLst>
            </p:cNvPr>
            <p:cNvSpPr/>
            <p:nvPr/>
          </p:nvSpPr>
          <p:spPr>
            <a:xfrm rot="11277307">
              <a:off x="1205477" y="4182127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Oval 51">
              <a:extLst>
                <a:ext uri="{FF2B5EF4-FFF2-40B4-BE49-F238E27FC236}">
                  <a16:creationId xmlns:a16="http://schemas.microsoft.com/office/drawing/2014/main" id="{7C999E8A-C9B1-4937-BE70-C6DC45E80467}"/>
                </a:ext>
              </a:extLst>
            </p:cNvPr>
            <p:cNvSpPr/>
            <p:nvPr/>
          </p:nvSpPr>
          <p:spPr>
            <a:xfrm rot="11277307">
              <a:off x="1005953" y="4325224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6FCA11BE-09D4-4C04-B12E-F49DCEC0387E}"/>
                </a:ext>
              </a:extLst>
            </p:cNvPr>
            <p:cNvSpPr/>
            <p:nvPr/>
          </p:nvSpPr>
          <p:spPr>
            <a:xfrm rot="11277307">
              <a:off x="1786765" y="3588757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BD9935ED-1EF6-4324-95D9-6A116AE81299}"/>
                </a:ext>
              </a:extLst>
            </p:cNvPr>
            <p:cNvSpPr/>
            <p:nvPr/>
          </p:nvSpPr>
          <p:spPr>
            <a:xfrm rot="11277307">
              <a:off x="1565368" y="3271427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9" name="Oval 54">
              <a:extLst>
                <a:ext uri="{FF2B5EF4-FFF2-40B4-BE49-F238E27FC236}">
                  <a16:creationId xmlns:a16="http://schemas.microsoft.com/office/drawing/2014/main" id="{EA474E72-FF19-4CAF-AECE-12D654F09FB3}"/>
                </a:ext>
              </a:extLst>
            </p:cNvPr>
            <p:cNvSpPr/>
            <p:nvPr/>
          </p:nvSpPr>
          <p:spPr>
            <a:xfrm rot="11277307">
              <a:off x="1175682" y="3855510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0" name="Oval 55">
              <a:extLst>
                <a:ext uri="{FF2B5EF4-FFF2-40B4-BE49-F238E27FC236}">
                  <a16:creationId xmlns:a16="http://schemas.microsoft.com/office/drawing/2014/main" id="{A77C0DAB-8450-469A-A629-BE9055BF1892}"/>
                </a:ext>
              </a:extLst>
            </p:cNvPr>
            <p:cNvSpPr/>
            <p:nvPr/>
          </p:nvSpPr>
          <p:spPr>
            <a:xfrm rot="11277307">
              <a:off x="1247465" y="3239306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" name="Oval 56">
              <a:extLst>
                <a:ext uri="{FF2B5EF4-FFF2-40B4-BE49-F238E27FC236}">
                  <a16:creationId xmlns:a16="http://schemas.microsoft.com/office/drawing/2014/main" id="{F2AFB9B5-069D-467A-A404-4709046651D0}"/>
                </a:ext>
              </a:extLst>
            </p:cNvPr>
            <p:cNvSpPr/>
            <p:nvPr/>
          </p:nvSpPr>
          <p:spPr>
            <a:xfrm rot="11277307">
              <a:off x="1298632" y="3515504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7F718430-919C-468D-B442-1E1A7737F34C}"/>
                </a:ext>
              </a:extLst>
            </p:cNvPr>
            <p:cNvSpPr/>
            <p:nvPr/>
          </p:nvSpPr>
          <p:spPr>
            <a:xfrm rot="11277307">
              <a:off x="1613662" y="4673252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3" name="Oval 58">
              <a:extLst>
                <a:ext uri="{FF2B5EF4-FFF2-40B4-BE49-F238E27FC236}">
                  <a16:creationId xmlns:a16="http://schemas.microsoft.com/office/drawing/2014/main" id="{574609E4-4526-4F4C-BF98-AAAB5CF96595}"/>
                </a:ext>
              </a:extLst>
            </p:cNvPr>
            <p:cNvSpPr/>
            <p:nvPr/>
          </p:nvSpPr>
          <p:spPr>
            <a:xfrm rot="11277307">
              <a:off x="1456583" y="3669908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4" name="Oval 59">
              <a:extLst>
                <a:ext uri="{FF2B5EF4-FFF2-40B4-BE49-F238E27FC236}">
                  <a16:creationId xmlns:a16="http://schemas.microsoft.com/office/drawing/2014/main" id="{2A5C8D8A-874D-4F88-861C-9B794929974A}"/>
                </a:ext>
              </a:extLst>
            </p:cNvPr>
            <p:cNvSpPr/>
            <p:nvPr/>
          </p:nvSpPr>
          <p:spPr>
            <a:xfrm>
              <a:off x="991628" y="3482372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5" name="Oval 60">
              <a:extLst>
                <a:ext uri="{FF2B5EF4-FFF2-40B4-BE49-F238E27FC236}">
                  <a16:creationId xmlns:a16="http://schemas.microsoft.com/office/drawing/2014/main" id="{415A6A83-712F-47E8-A396-E3EF9AB7823A}"/>
                </a:ext>
              </a:extLst>
            </p:cNvPr>
            <p:cNvSpPr/>
            <p:nvPr/>
          </p:nvSpPr>
          <p:spPr>
            <a:xfrm>
              <a:off x="888539" y="3971056"/>
              <a:ext cx="177800" cy="169333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67" name="Elipse 66">
            <a:extLst>
              <a:ext uri="{FF2B5EF4-FFF2-40B4-BE49-F238E27FC236}">
                <a16:creationId xmlns:a16="http://schemas.microsoft.com/office/drawing/2014/main" id="{89641FBC-5042-453C-8ABA-F2E86563B5C8}"/>
              </a:ext>
            </a:extLst>
          </p:cNvPr>
          <p:cNvSpPr/>
          <p:nvPr/>
        </p:nvSpPr>
        <p:spPr>
          <a:xfrm>
            <a:off x="1658527" y="5098207"/>
            <a:ext cx="183284" cy="1812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B438984D-C8DD-49B3-ACEC-79B21C69722F}"/>
              </a:ext>
            </a:extLst>
          </p:cNvPr>
          <p:cNvSpPr/>
          <p:nvPr/>
        </p:nvSpPr>
        <p:spPr>
          <a:xfrm>
            <a:off x="1658527" y="5501987"/>
            <a:ext cx="183284" cy="1812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65B277A5-B261-4E9D-946F-B395C1F3984C}"/>
              </a:ext>
            </a:extLst>
          </p:cNvPr>
          <p:cNvSpPr txBox="1"/>
          <p:nvPr/>
        </p:nvSpPr>
        <p:spPr>
          <a:xfrm>
            <a:off x="1827656" y="5015614"/>
            <a:ext cx="102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Presença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3FFCC030-04E7-4C3D-A830-6F447957CD50}"/>
              </a:ext>
            </a:extLst>
          </p:cNvPr>
          <p:cNvSpPr txBox="1"/>
          <p:nvPr/>
        </p:nvSpPr>
        <p:spPr>
          <a:xfrm>
            <a:off x="1859325" y="544533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Ausência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0BDA5AAF-FF5B-4E0B-B714-F3499097982F}"/>
              </a:ext>
            </a:extLst>
          </p:cNvPr>
          <p:cNvSpPr txBox="1"/>
          <p:nvPr/>
        </p:nvSpPr>
        <p:spPr>
          <a:xfrm>
            <a:off x="5160208" y="6371569"/>
            <a:ext cx="100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Espaço E</a:t>
            </a:r>
          </a:p>
        </p:txBody>
      </p:sp>
      <p:cxnSp>
        <p:nvCxnSpPr>
          <p:cNvPr id="126" name="Conector reto 125">
            <a:extLst>
              <a:ext uri="{FF2B5EF4-FFF2-40B4-BE49-F238E27FC236}">
                <a16:creationId xmlns:a16="http://schemas.microsoft.com/office/drawing/2014/main" id="{A51A26E2-80EF-4801-B6EE-D9EDC7604709}"/>
              </a:ext>
            </a:extLst>
          </p:cNvPr>
          <p:cNvCxnSpPr/>
          <p:nvPr/>
        </p:nvCxnSpPr>
        <p:spPr>
          <a:xfrm flipV="1">
            <a:off x="4715359" y="4767419"/>
            <a:ext cx="2002612" cy="14015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7E6BB1DA-E6B1-48A0-937D-7A1E1DE1C70A}"/>
              </a:ext>
            </a:extLst>
          </p:cNvPr>
          <p:cNvSpPr txBox="1"/>
          <p:nvPr/>
        </p:nvSpPr>
        <p:spPr>
          <a:xfrm>
            <a:off x="8803625" y="6238424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Slide </a:t>
            </a:r>
            <a:r>
              <a:rPr lang="pt-BR" b="1" dirty="0"/>
              <a:t>de </a:t>
            </a:r>
            <a:r>
              <a:rPr lang="pt-BR" b="1" dirty="0" err="1"/>
              <a:t>Thadeu</a:t>
            </a:r>
            <a:r>
              <a:rPr lang="pt-BR" b="1" dirty="0"/>
              <a:t> Sobral de Souza</a:t>
            </a:r>
          </a:p>
          <a:p>
            <a:pPr algn="ctr"/>
            <a:r>
              <a:rPr lang="pt-BR" b="1" dirty="0"/>
              <a:t>(UNESP)</a:t>
            </a:r>
          </a:p>
        </p:txBody>
      </p:sp>
      <p:cxnSp>
        <p:nvCxnSpPr>
          <p:cNvPr id="130" name="Conector reto 129">
            <a:extLst>
              <a:ext uri="{FF2B5EF4-FFF2-40B4-BE49-F238E27FC236}">
                <a16:creationId xmlns:a16="http://schemas.microsoft.com/office/drawing/2014/main" id="{8F8F7AAF-86FD-476A-A6D9-7C7A4A674B9C}"/>
              </a:ext>
            </a:extLst>
          </p:cNvPr>
          <p:cNvCxnSpPr>
            <a:stCxn id="7" idx="2"/>
          </p:cNvCxnSpPr>
          <p:nvPr/>
        </p:nvCxnSpPr>
        <p:spPr>
          <a:xfrm>
            <a:off x="9717157" y="4200939"/>
            <a:ext cx="9939" cy="104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ector de Seta Reta 131">
            <a:extLst>
              <a:ext uri="{FF2B5EF4-FFF2-40B4-BE49-F238E27FC236}">
                <a16:creationId xmlns:a16="http://schemas.microsoft.com/office/drawing/2014/main" id="{63B1AA99-C4CF-47A4-B1B2-0EED7D81EA0C}"/>
              </a:ext>
            </a:extLst>
          </p:cNvPr>
          <p:cNvCxnSpPr/>
          <p:nvPr/>
        </p:nvCxnSpPr>
        <p:spPr>
          <a:xfrm flipH="1">
            <a:off x="7469238" y="5253924"/>
            <a:ext cx="2250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4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A90AB-1DA2-42F2-B578-C57A46F9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pic>
        <p:nvPicPr>
          <p:cNvPr id="4" name="Picture 12" descr="Resultado de imagem para mapa do brasil">
            <a:extLst>
              <a:ext uri="{FF2B5EF4-FFF2-40B4-BE49-F238E27FC236}">
                <a16:creationId xmlns:a16="http://schemas.microsoft.com/office/drawing/2014/main" id="{0524F25B-5F42-40E2-B477-CF551532F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38" y="2313166"/>
            <a:ext cx="4097603" cy="36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D75CE3-0D4C-4195-B671-CBDB2055FF36}"/>
              </a:ext>
            </a:extLst>
          </p:cNvPr>
          <p:cNvSpPr/>
          <p:nvPr/>
        </p:nvSpPr>
        <p:spPr>
          <a:xfrm>
            <a:off x="1521311" y="2191285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utoShape 16" descr="Resultado de imagem para sasquatch">
            <a:extLst>
              <a:ext uri="{FF2B5EF4-FFF2-40B4-BE49-F238E27FC236}">
                <a16:creationId xmlns:a16="http://schemas.microsoft.com/office/drawing/2014/main" id="{09536B4F-6B92-4972-AB1F-E2F927DF1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6423" y="1849712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Picture 18" descr="Resultado de imagem para sasquatch">
            <a:extLst>
              <a:ext uri="{FF2B5EF4-FFF2-40B4-BE49-F238E27FC236}">
                <a16:creationId xmlns:a16="http://schemas.microsoft.com/office/drawing/2014/main" id="{3C8F2948-84F1-4BF9-AD00-AC33A5380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67" y="3094150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8" descr="Resultado de imagem para sasquatch">
            <a:extLst>
              <a:ext uri="{FF2B5EF4-FFF2-40B4-BE49-F238E27FC236}">
                <a16:creationId xmlns:a16="http://schemas.microsoft.com/office/drawing/2014/main" id="{2C0CA003-70A4-420B-B0C4-0AA6B2644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428" y="3814038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821FD208-1AF6-4864-B0DD-AEBB2C7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95" y="4489230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8" descr="Resultado de imagem para sasquatch">
            <a:extLst>
              <a:ext uri="{FF2B5EF4-FFF2-40B4-BE49-F238E27FC236}">
                <a16:creationId xmlns:a16="http://schemas.microsoft.com/office/drawing/2014/main" id="{C2266597-653E-449B-9240-50A30C58D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995" y="3164921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Resultado de imagem para sasquatch">
            <a:extLst>
              <a:ext uri="{FF2B5EF4-FFF2-40B4-BE49-F238E27FC236}">
                <a16:creationId xmlns:a16="http://schemas.microsoft.com/office/drawing/2014/main" id="{CB7233C6-4838-4B2F-B632-49196260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232" y="4907853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C6C351E-A89B-4B3B-81B5-73FDF7BE7578}"/>
              </a:ext>
            </a:extLst>
          </p:cNvPr>
          <p:cNvSpPr/>
          <p:nvPr/>
        </p:nvSpPr>
        <p:spPr>
          <a:xfrm>
            <a:off x="4055576" y="2730893"/>
            <a:ext cx="1656111" cy="1758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58EA6A67-32D7-4756-B5A4-A4DDB2F68BE5}"/>
              </a:ext>
            </a:extLst>
          </p:cNvPr>
          <p:cNvCxnSpPr/>
          <p:nvPr/>
        </p:nvCxnSpPr>
        <p:spPr>
          <a:xfrm>
            <a:off x="5711687" y="3557039"/>
            <a:ext cx="13384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7AA7E17-CFAF-438A-935C-18F76D0DF12E}"/>
              </a:ext>
            </a:extLst>
          </p:cNvPr>
          <p:cNvSpPr txBox="1"/>
          <p:nvPr/>
        </p:nvSpPr>
        <p:spPr>
          <a:xfrm>
            <a:off x="7226311" y="3339934"/>
            <a:ext cx="306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Ausência ou </a:t>
            </a:r>
            <a:r>
              <a:rPr lang="pt-BR" dirty="0" err="1"/>
              <a:t>pseudo-ausência</a:t>
            </a:r>
            <a:r>
              <a:rPr lang="pt-BR" dirty="0"/>
              <a:t>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CEA465-A0A1-47FA-81F4-13A7CCB5CB2D}"/>
              </a:ext>
            </a:extLst>
          </p:cNvPr>
          <p:cNvSpPr txBox="1"/>
          <p:nvPr/>
        </p:nvSpPr>
        <p:spPr>
          <a:xfrm>
            <a:off x="5390518" y="1646750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Adendo 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B66EDCB-6336-41BF-A1A8-3C7F4DE865DB}"/>
              </a:ext>
            </a:extLst>
          </p:cNvPr>
          <p:cNvSpPr txBox="1"/>
          <p:nvPr/>
        </p:nvSpPr>
        <p:spPr>
          <a:xfrm>
            <a:off x="7318500" y="4139894"/>
            <a:ext cx="288293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Certeza sobre os dados!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Esforço amostral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0EBAA52-E6B4-4FDA-B2CC-B00B3ACB20F0}"/>
              </a:ext>
            </a:extLst>
          </p:cNvPr>
          <p:cNvCxnSpPr>
            <a:stCxn id="15" idx="2"/>
          </p:cNvCxnSpPr>
          <p:nvPr/>
        </p:nvCxnSpPr>
        <p:spPr>
          <a:xfrm flipH="1">
            <a:off x="8759968" y="3709266"/>
            <a:ext cx="1" cy="30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18" descr="Resultado de imagem para sasquatch">
            <a:extLst>
              <a:ext uri="{FF2B5EF4-FFF2-40B4-BE49-F238E27FC236}">
                <a16:creationId xmlns:a16="http://schemas.microsoft.com/office/drawing/2014/main" id="{ED48D17C-C521-4911-B978-A680746CA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209" y="4688434"/>
            <a:ext cx="305344" cy="39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4E871E0C-4844-468A-8662-429EB216BA06}"/>
              </a:ext>
            </a:extLst>
          </p:cNvPr>
          <p:cNvSpPr/>
          <p:nvPr/>
        </p:nvSpPr>
        <p:spPr>
          <a:xfrm>
            <a:off x="3641988" y="5416156"/>
            <a:ext cx="364435" cy="2816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067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D44383C-F89B-4331-8152-5A38A495B187}"/>
              </a:ext>
            </a:extLst>
          </p:cNvPr>
          <p:cNvSpPr txBox="1">
            <a:spLocks/>
          </p:cNvSpPr>
          <p:nvPr/>
        </p:nvSpPr>
        <p:spPr>
          <a:xfrm>
            <a:off x="453887" y="4419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7" name="AutoShape 16" descr="Resultado de imagem para sasquatch">
            <a:extLst>
              <a:ext uri="{FF2B5EF4-FFF2-40B4-BE49-F238E27FC236}">
                <a16:creationId xmlns:a16="http://schemas.microsoft.com/office/drawing/2014/main" id="{11099BDE-941B-4EFB-A5CC-52879C9EA0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06423" y="1849712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Picture 18" descr="Resultado de imagem para sasquatch">
            <a:extLst>
              <a:ext uri="{FF2B5EF4-FFF2-40B4-BE49-F238E27FC236}">
                <a16:creationId xmlns:a16="http://schemas.microsoft.com/office/drawing/2014/main" id="{C88C7772-E334-4B09-A173-64A3A36A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180" y="2397453"/>
            <a:ext cx="2584486" cy="331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E6CE45AE-AB51-486B-9F4A-DB4E9A303133}"/>
              </a:ext>
            </a:extLst>
          </p:cNvPr>
          <p:cNvSpPr txBox="1"/>
          <p:nvPr/>
        </p:nvSpPr>
        <p:spPr>
          <a:xfrm>
            <a:off x="5006205" y="1694421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Adendo 2</a:t>
            </a:r>
          </a:p>
        </p:txBody>
      </p:sp>
      <p:pic>
        <p:nvPicPr>
          <p:cNvPr id="3074" name="Picture 2" descr="Resultado de imagem para chewbacca">
            <a:extLst>
              <a:ext uri="{FF2B5EF4-FFF2-40B4-BE49-F238E27FC236}">
                <a16:creationId xmlns:a16="http://schemas.microsoft.com/office/drawing/2014/main" id="{3F34CD7B-0FFE-455A-9DB5-CE42D14C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32" y="2287409"/>
            <a:ext cx="19399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EA9D2DE4-0D79-411F-91EA-AD60202F611F}"/>
              </a:ext>
            </a:extLst>
          </p:cNvPr>
          <p:cNvSpPr txBox="1"/>
          <p:nvPr/>
        </p:nvSpPr>
        <p:spPr>
          <a:xfrm>
            <a:off x="4006423" y="6161664"/>
            <a:ext cx="418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A espécie está corretamente identificada?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7582AC6-727A-428C-9CE6-CFF1194E69AC}"/>
              </a:ext>
            </a:extLst>
          </p:cNvPr>
          <p:cNvSpPr txBox="1"/>
          <p:nvPr/>
        </p:nvSpPr>
        <p:spPr>
          <a:xfrm>
            <a:off x="3238637" y="1972393"/>
            <a:ext cx="113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Pé-grande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9DB9569-B862-4426-9294-E5D4B9258AA2}"/>
              </a:ext>
            </a:extLst>
          </p:cNvPr>
          <p:cNvSpPr txBox="1"/>
          <p:nvPr/>
        </p:nvSpPr>
        <p:spPr>
          <a:xfrm>
            <a:off x="7140644" y="1972393"/>
            <a:ext cx="124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Chewbacca</a:t>
            </a:r>
          </a:p>
        </p:txBody>
      </p:sp>
    </p:spTree>
    <p:extLst>
      <p:ext uri="{BB962C8B-B14F-4D97-AF65-F5344CB8AC3E}">
        <p14:creationId xmlns:p14="http://schemas.microsoft.com/office/powerpoint/2010/main" val="4335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7610788-6520-42B2-AB83-4280E1EB5EF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5" name="AutoShape 16" descr="Resultado de imagem para sasquatch">
            <a:extLst>
              <a:ext uri="{FF2B5EF4-FFF2-40B4-BE49-F238E27FC236}">
                <a16:creationId xmlns:a16="http://schemas.microsoft.com/office/drawing/2014/main" id="{A1D68E12-84BA-4FDD-B6F1-62E84DA819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0754" y="189365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A426FDB-7583-4C68-B723-02ABDAB7E8B7}"/>
              </a:ext>
            </a:extLst>
          </p:cNvPr>
          <p:cNvSpPr txBox="1"/>
          <p:nvPr/>
        </p:nvSpPr>
        <p:spPr>
          <a:xfrm>
            <a:off x="5315272" y="1690688"/>
            <a:ext cx="14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1"/>
                </a:solidFill>
              </a:rPr>
              <a:t>Adendo 3</a:t>
            </a:r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52D5D720-CF6D-45E1-9063-3D5F0B3B0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423" y="2311377"/>
            <a:ext cx="2235777" cy="2040000"/>
          </a:xfrm>
          <a:prstGeom prst="rect">
            <a:avLst/>
          </a:prstGeom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DE11BA95-5317-4860-849C-00AB4BEBF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98" y="4351377"/>
            <a:ext cx="2188157" cy="2040000"/>
          </a:xfrm>
          <a:prstGeom prst="rect">
            <a:avLst/>
          </a:prstGeom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C765AFB6-7DC2-4A5F-8896-AEA512B6F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867" y="2311377"/>
            <a:ext cx="2217220" cy="2040000"/>
          </a:xfrm>
          <a:prstGeom prst="rect">
            <a:avLst/>
          </a:prstGeom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C59D691D-6E83-40B9-81B3-60CD25CDB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098" y="4351377"/>
            <a:ext cx="2185989" cy="2040000"/>
          </a:xfrm>
          <a:prstGeom prst="rect">
            <a:avLst/>
          </a:prstGeom>
        </p:spPr>
      </p:pic>
      <p:pic>
        <p:nvPicPr>
          <p:cNvPr id="29" name="Picture 7">
            <a:extLst>
              <a:ext uri="{FF2B5EF4-FFF2-40B4-BE49-F238E27FC236}">
                <a16:creationId xmlns:a16="http://schemas.microsoft.com/office/drawing/2014/main" id="{9AC35951-10E5-4969-901E-64F9FCA2B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788" y="2311377"/>
            <a:ext cx="2129371" cy="2040000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366FFFA2-D346-4D5B-87C6-53623E4D99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788" y="4351377"/>
            <a:ext cx="2179355" cy="2040000"/>
          </a:xfrm>
          <a:prstGeom prst="rect">
            <a:avLst/>
          </a:prstGeom>
        </p:spPr>
      </p:pic>
      <p:sp>
        <p:nvSpPr>
          <p:cNvPr id="31" name="TextBox 10">
            <a:extLst>
              <a:ext uri="{FF2B5EF4-FFF2-40B4-BE49-F238E27FC236}">
                <a16:creationId xmlns:a16="http://schemas.microsoft.com/office/drawing/2014/main" id="{9DDF9D44-A102-4B3C-9D29-4828EC52E7A0}"/>
              </a:ext>
            </a:extLst>
          </p:cNvPr>
          <p:cNvSpPr txBox="1"/>
          <p:nvPr/>
        </p:nvSpPr>
        <p:spPr>
          <a:xfrm>
            <a:off x="3229748" y="2299282"/>
            <a:ext cx="8728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sz="1400" dirty="0"/>
              <a:t>(clássico)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2D942911-6E1C-4E64-AD54-C2EDA2D57EA9}"/>
              </a:ext>
            </a:extLst>
          </p:cNvPr>
          <p:cNvSpPr txBox="1"/>
          <p:nvPr/>
        </p:nvSpPr>
        <p:spPr>
          <a:xfrm>
            <a:off x="3154686" y="4363472"/>
            <a:ext cx="101537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sz="1400" dirty="0"/>
              <a:t>(</a:t>
            </a:r>
            <a:r>
              <a:rPr lang="pt-BR" sz="1400" dirty="0" err="1"/>
              <a:t>env</a:t>
            </a:r>
            <a:r>
              <a:rPr lang="pt-BR" sz="1400" dirty="0"/>
              <a:t>. </a:t>
            </a:r>
            <a:r>
              <a:rPr lang="pt-BR" sz="1400" dirty="0" err="1"/>
              <a:t>score</a:t>
            </a:r>
            <a:r>
              <a:rPr lang="pt-BR" sz="1400" dirty="0"/>
              <a:t>)</a:t>
            </a: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4C3F13D5-FE2E-43B7-851A-804866DFE083}"/>
              </a:ext>
            </a:extLst>
          </p:cNvPr>
          <p:cNvSpPr txBox="1"/>
          <p:nvPr/>
        </p:nvSpPr>
        <p:spPr>
          <a:xfrm>
            <a:off x="5629124" y="2287187"/>
            <a:ext cx="91762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Domain</a:t>
            </a:r>
            <a:endParaRPr lang="pt-BR" dirty="0"/>
          </a:p>
          <a:p>
            <a:pPr algn="ctr"/>
            <a:r>
              <a:rPr lang="pt-BR" sz="1400" dirty="0"/>
              <a:t>(</a:t>
            </a:r>
            <a:r>
              <a:rPr lang="pt-BR" sz="1400" dirty="0" err="1"/>
              <a:t>Gower</a:t>
            </a:r>
            <a:r>
              <a:rPr lang="pt-BR" sz="1400" dirty="0"/>
              <a:t>)</a:t>
            </a: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14B2D504-C990-4B5D-BDA0-A40E5691D2C6}"/>
              </a:ext>
            </a:extLst>
          </p:cNvPr>
          <p:cNvSpPr txBox="1"/>
          <p:nvPr/>
        </p:nvSpPr>
        <p:spPr>
          <a:xfrm>
            <a:off x="5640115" y="4411852"/>
            <a:ext cx="89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Maxent</a:t>
            </a:r>
            <a:endParaRPr lang="pt-BR" sz="1400" dirty="0"/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913FEA17-F1A6-4ADB-997C-4A97C2C5E54B}"/>
              </a:ext>
            </a:extLst>
          </p:cNvPr>
          <p:cNvSpPr txBox="1"/>
          <p:nvPr/>
        </p:nvSpPr>
        <p:spPr>
          <a:xfrm>
            <a:off x="8236453" y="2369586"/>
            <a:ext cx="7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GLMz</a:t>
            </a:r>
            <a:endParaRPr lang="pt-BR" sz="1400" dirty="0"/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FBEB8BD2-234C-4210-B6EF-D0620B558BF7}"/>
              </a:ext>
            </a:extLst>
          </p:cNvPr>
          <p:cNvSpPr txBox="1"/>
          <p:nvPr/>
        </p:nvSpPr>
        <p:spPr>
          <a:xfrm>
            <a:off x="8263785" y="4387662"/>
            <a:ext cx="66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GAM</a:t>
            </a:r>
            <a:endParaRPr lang="pt-BR" sz="140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397139AA-A9F8-4791-B3B1-6359B11F1475}"/>
              </a:ext>
            </a:extLst>
          </p:cNvPr>
          <p:cNvSpPr txBox="1"/>
          <p:nvPr/>
        </p:nvSpPr>
        <p:spPr>
          <a:xfrm>
            <a:off x="7292087" y="6391377"/>
            <a:ext cx="474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Desenhos </a:t>
            </a:r>
            <a:r>
              <a:rPr lang="pt-BR" b="1" dirty="0"/>
              <a:t>de </a:t>
            </a:r>
            <a:r>
              <a:rPr lang="pt-BR" b="1" dirty="0" err="1"/>
              <a:t>Thadeu</a:t>
            </a:r>
            <a:r>
              <a:rPr lang="pt-BR" b="1" dirty="0"/>
              <a:t> Sobral de Souza (UNESP)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57DD5D27-8E0B-4A09-852C-BDCB9C7C2B55}"/>
              </a:ext>
            </a:extLst>
          </p:cNvPr>
          <p:cNvSpPr txBox="1"/>
          <p:nvPr/>
        </p:nvSpPr>
        <p:spPr>
          <a:xfrm>
            <a:off x="0" y="3041862"/>
            <a:ext cx="12192001" cy="132343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Utilizar métricas estatísticas para validação/avaliação do modelo!</a:t>
            </a:r>
          </a:p>
        </p:txBody>
      </p:sp>
    </p:spTree>
    <p:extLst>
      <p:ext uri="{BB962C8B-B14F-4D97-AF65-F5344CB8AC3E}">
        <p14:creationId xmlns:p14="http://schemas.microsoft.com/office/powerpoint/2010/main" val="336211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9E5C2-2231-4B05-8CE7-63E8CBE44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956" y="1180306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546FB83-AC40-4962-9BE4-1D042915F29C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pic>
        <p:nvPicPr>
          <p:cNvPr id="11" name="Picture 12" descr="Resultado de imagem para mapa do brasil">
            <a:extLst>
              <a:ext uri="{FF2B5EF4-FFF2-40B4-BE49-F238E27FC236}">
                <a16:creationId xmlns:a16="http://schemas.microsoft.com/office/drawing/2014/main" id="{237BB044-AC50-4B6B-8D7B-AB7CF35F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33" y="2656777"/>
            <a:ext cx="4097603" cy="36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7190ABD-7B85-4EC5-A7CA-9D6CA34BC818}"/>
              </a:ext>
            </a:extLst>
          </p:cNvPr>
          <p:cNvGrpSpPr/>
          <p:nvPr/>
        </p:nvGrpSpPr>
        <p:grpSpPr>
          <a:xfrm>
            <a:off x="5224252" y="3409994"/>
            <a:ext cx="1213733" cy="2169657"/>
            <a:chOff x="5354130" y="4198129"/>
            <a:chExt cx="804550" cy="1512813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B521F15-CB12-4D34-9AFA-50C10D8B6829}"/>
                </a:ext>
              </a:extLst>
            </p:cNvPr>
            <p:cNvSpPr/>
            <p:nvPr/>
          </p:nvSpPr>
          <p:spPr>
            <a:xfrm>
              <a:off x="5842580" y="561240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C2428B52-B3D0-4780-A6E0-C357F9E168F6}"/>
                </a:ext>
              </a:extLst>
            </p:cNvPr>
            <p:cNvSpPr/>
            <p:nvPr/>
          </p:nvSpPr>
          <p:spPr>
            <a:xfrm>
              <a:off x="6076926" y="5442068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5283E09-D64B-4BA2-BDCC-4DBA5177A822}"/>
                </a:ext>
              </a:extLst>
            </p:cNvPr>
            <p:cNvSpPr/>
            <p:nvPr/>
          </p:nvSpPr>
          <p:spPr>
            <a:xfrm>
              <a:off x="5713638" y="539279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A4065ED6-034E-4CC7-B3DC-E6154B6595F6}"/>
                </a:ext>
              </a:extLst>
            </p:cNvPr>
            <p:cNvSpPr/>
            <p:nvPr/>
          </p:nvSpPr>
          <p:spPr>
            <a:xfrm>
              <a:off x="5468269" y="496369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99F149E-47B2-4497-A592-2C72152767D1}"/>
                </a:ext>
              </a:extLst>
            </p:cNvPr>
            <p:cNvSpPr/>
            <p:nvPr/>
          </p:nvSpPr>
          <p:spPr>
            <a:xfrm>
              <a:off x="5354130" y="448301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1A6FD788-EA38-4E8B-8E44-C7993B74E986}"/>
                </a:ext>
              </a:extLst>
            </p:cNvPr>
            <p:cNvSpPr/>
            <p:nvPr/>
          </p:nvSpPr>
          <p:spPr>
            <a:xfrm>
              <a:off x="5375702" y="419812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B0E2A71-C0AA-4F56-B47C-7AFCCDFB05BA}"/>
                </a:ext>
              </a:extLst>
            </p:cNvPr>
            <p:cNvSpPr/>
            <p:nvPr/>
          </p:nvSpPr>
          <p:spPr>
            <a:xfrm>
              <a:off x="5767187" y="425784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AutoShape 16" descr="Resultado de imagem para sasquatch">
            <a:extLst>
              <a:ext uri="{FF2B5EF4-FFF2-40B4-BE49-F238E27FC236}">
                <a16:creationId xmlns:a16="http://schemas.microsoft.com/office/drawing/2014/main" id="{7B40B0C6-D016-442E-997D-3455B4F7BE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AutoShape 16" descr="Resultado de imagem para sasquatch">
            <a:extLst>
              <a:ext uri="{FF2B5EF4-FFF2-40B4-BE49-F238E27FC236}">
                <a16:creationId xmlns:a16="http://schemas.microsoft.com/office/drawing/2014/main" id="{0B22D751-09CE-48EE-8960-183D34FD8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467" y="692228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7" name="Picture 18" descr="Resultado de imagem para sasquatch">
            <a:extLst>
              <a:ext uri="{FF2B5EF4-FFF2-40B4-BE49-F238E27FC236}">
                <a16:creationId xmlns:a16="http://schemas.microsoft.com/office/drawing/2014/main" id="{E7E9141B-37A1-4BD2-9DD5-ABB2B28A4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5101DC6B-C280-4AAA-A9FE-0A6A2846F87B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41004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432BC0E-3FE8-480F-BC05-9A0031C55236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C8A61CA-6779-4803-B166-C80894298E6F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pic>
        <p:nvPicPr>
          <p:cNvPr id="6" name="Picture 12" descr="Resultado de imagem para mapa do brasil">
            <a:extLst>
              <a:ext uri="{FF2B5EF4-FFF2-40B4-BE49-F238E27FC236}">
                <a16:creationId xmlns:a16="http://schemas.microsoft.com/office/drawing/2014/main" id="{A98E255A-35D2-49B9-BA2B-28721F311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33" y="2656777"/>
            <a:ext cx="4097603" cy="36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185DC1ED-26F8-4092-A95B-DBBC64E83572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7CE3267-DB4B-450C-A802-E14E726A2469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B4CB41C-0D99-4C4D-A89E-B6345F49ED63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D37B801-14EF-4CA5-AC10-402F0E70B1F2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FF53635-1180-4C5D-97AA-9288EC1750B1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ADB551D-3796-4351-AAC5-F386F9E1EEAE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0216CE9-E670-488F-BB2F-07A4047DFDC8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96792C0-420E-4A3E-AAEE-D45D63E5FBAA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349E8E6B-264B-4B9D-913A-24CD3C917157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012D2A9-F741-4965-8B98-A85AD9E42F27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77657E-FF3C-445E-A59F-331E815AE60B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1E6F08F3-47A5-4538-B899-663E397890B9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34E6BC4C-D1DA-4CBB-A0A7-523CC5FA7834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EB8F4172-E9B9-4443-82B9-E048FDC583F3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6420F73-00D0-4697-84D6-CE1E633DC125}"/>
              </a:ext>
            </a:extLst>
          </p:cNvPr>
          <p:cNvGrpSpPr/>
          <p:nvPr/>
        </p:nvGrpSpPr>
        <p:grpSpPr>
          <a:xfrm>
            <a:off x="5224252" y="3409994"/>
            <a:ext cx="1213733" cy="2169657"/>
            <a:chOff x="5354130" y="4198129"/>
            <a:chExt cx="804550" cy="1512813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CECB17ED-051A-4A91-9214-7DFC7BAC24D3}"/>
                </a:ext>
              </a:extLst>
            </p:cNvPr>
            <p:cNvSpPr/>
            <p:nvPr/>
          </p:nvSpPr>
          <p:spPr>
            <a:xfrm>
              <a:off x="5842580" y="561240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2ADB15CD-A3DC-466B-939C-C124FC4AA26B}"/>
                </a:ext>
              </a:extLst>
            </p:cNvPr>
            <p:cNvSpPr/>
            <p:nvPr/>
          </p:nvSpPr>
          <p:spPr>
            <a:xfrm>
              <a:off x="6076926" y="5442068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E4EFD575-56FA-4D0E-9CA9-D87422740D25}"/>
                </a:ext>
              </a:extLst>
            </p:cNvPr>
            <p:cNvSpPr/>
            <p:nvPr/>
          </p:nvSpPr>
          <p:spPr>
            <a:xfrm>
              <a:off x="5713638" y="539279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7C3CBFF1-8AC0-4D1C-95AF-2CAEAD1F7804}"/>
                </a:ext>
              </a:extLst>
            </p:cNvPr>
            <p:cNvSpPr/>
            <p:nvPr/>
          </p:nvSpPr>
          <p:spPr>
            <a:xfrm>
              <a:off x="5468269" y="496369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83D9D531-4404-44AB-B3F7-B18A50736AD8}"/>
                </a:ext>
              </a:extLst>
            </p:cNvPr>
            <p:cNvSpPr/>
            <p:nvPr/>
          </p:nvSpPr>
          <p:spPr>
            <a:xfrm>
              <a:off x="5354130" y="448301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4B6E5D41-BC5D-4C1D-BA4A-B89084C04BB4}"/>
                </a:ext>
              </a:extLst>
            </p:cNvPr>
            <p:cNvSpPr/>
            <p:nvPr/>
          </p:nvSpPr>
          <p:spPr>
            <a:xfrm>
              <a:off x="5375702" y="419812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5A21413C-129B-49A8-9AF1-553594D0D5A8}"/>
                </a:ext>
              </a:extLst>
            </p:cNvPr>
            <p:cNvSpPr/>
            <p:nvPr/>
          </p:nvSpPr>
          <p:spPr>
            <a:xfrm>
              <a:off x="5767187" y="425784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Retângulo 28">
            <a:extLst>
              <a:ext uri="{FF2B5EF4-FFF2-40B4-BE49-F238E27FC236}">
                <a16:creationId xmlns:a16="http://schemas.microsoft.com/office/drawing/2014/main" id="{7E3E64B7-7084-4B60-8CD1-9C2D6800E538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AutoShape 16" descr="Resultado de imagem para sasquatch">
            <a:extLst>
              <a:ext uri="{FF2B5EF4-FFF2-40B4-BE49-F238E27FC236}">
                <a16:creationId xmlns:a16="http://schemas.microsoft.com/office/drawing/2014/main" id="{603CFABF-7184-4E76-AB23-9A0736A8B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sasquatch">
            <a:extLst>
              <a:ext uri="{FF2B5EF4-FFF2-40B4-BE49-F238E27FC236}">
                <a16:creationId xmlns:a16="http://schemas.microsoft.com/office/drawing/2014/main" id="{E779E9C8-C696-48CC-A0D3-A9772830DA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467" y="692228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" name="Picture 18" descr="Resultado de imagem para sasquatch">
            <a:extLst>
              <a:ext uri="{FF2B5EF4-FFF2-40B4-BE49-F238E27FC236}">
                <a16:creationId xmlns:a16="http://schemas.microsoft.com/office/drawing/2014/main" id="{112ABDE1-ECAC-4E4F-9A85-64EC82A1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609EDA58-EB9D-445F-8D60-93BCD7EA0FE1}"/>
              </a:ext>
            </a:extLst>
          </p:cNvPr>
          <p:cNvSpPr txBox="1"/>
          <p:nvPr/>
        </p:nvSpPr>
        <p:spPr>
          <a:xfrm>
            <a:off x="6563042" y="3701816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E762BE06-6625-4E4B-AD71-4987C2188351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2860367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11071FA-79D1-4A63-8C00-679F33B569AA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CAACF739-53DC-43C6-8115-D39DB9F59B9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30" name="AutoShape 16" descr="Resultado de imagem para sasquatch">
            <a:extLst>
              <a:ext uri="{FF2B5EF4-FFF2-40B4-BE49-F238E27FC236}">
                <a16:creationId xmlns:a16="http://schemas.microsoft.com/office/drawing/2014/main" id="{DEEE41DF-8D72-471A-907F-13CFDEE519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sasquatch">
            <a:extLst>
              <a:ext uri="{FF2B5EF4-FFF2-40B4-BE49-F238E27FC236}">
                <a16:creationId xmlns:a16="http://schemas.microsoft.com/office/drawing/2014/main" id="{76194250-30BC-49F1-A2FF-05B85826F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467" y="692228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" name="Picture 18" descr="Resultado de imagem para sasquatch">
            <a:extLst>
              <a:ext uri="{FF2B5EF4-FFF2-40B4-BE49-F238E27FC236}">
                <a16:creationId xmlns:a16="http://schemas.microsoft.com/office/drawing/2014/main" id="{38F438AB-87CE-4F2E-B65D-3133F6E8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Resultado de imagem para mapa do brasil">
            <a:extLst>
              <a:ext uri="{FF2B5EF4-FFF2-40B4-BE49-F238E27FC236}">
                <a16:creationId xmlns:a16="http://schemas.microsoft.com/office/drawing/2014/main" id="{832372DA-10AE-4B60-BBFE-29019476C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633" y="2656777"/>
            <a:ext cx="4097603" cy="365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FB1EF1A-6AA2-48F7-84C7-D1D9BAF88211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41458AAF-F6F8-4A06-B44F-29240C6067BC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63832AF-7363-40A7-9945-13F7F7A167FD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A18D34DF-9626-48CF-AB93-A8B2B63FC00C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06C4E570-6032-472D-81DC-6C1E2014199F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ACC9C27E-8FEA-4CCB-9F33-1F264D77DB45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E64E1532-AA02-4D90-801B-174BE78D4BA4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16F1A0F0-AB2F-4737-827C-F6F5BF08EB1E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46C08AA-C294-4344-BC47-D6C7378CFDDC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7D690B26-9C32-45FB-89B3-28D176DB6A49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C4026F12-3A56-406F-AF0A-5FDF46F3E77D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A95F7B2D-5A64-4A41-A3DC-5C4014629FF0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>
              <a:extLst>
                <a:ext uri="{FF2B5EF4-FFF2-40B4-BE49-F238E27FC236}">
                  <a16:creationId xmlns:a16="http://schemas.microsoft.com/office/drawing/2014/main" id="{A05E7400-B374-4D28-ACFC-63BC0BB28B19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2490C0A1-0144-478D-9E58-3A1B299E08AC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0" name="Elipse 49">
            <a:extLst>
              <a:ext uri="{FF2B5EF4-FFF2-40B4-BE49-F238E27FC236}">
                <a16:creationId xmlns:a16="http://schemas.microsoft.com/office/drawing/2014/main" id="{DE1CAFB9-E916-44FD-9AC2-4F716EC2932E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>
            <a:extLst>
              <a:ext uri="{FF2B5EF4-FFF2-40B4-BE49-F238E27FC236}">
                <a16:creationId xmlns:a16="http://schemas.microsoft.com/office/drawing/2014/main" id="{3215139E-7638-41EA-B03C-9FAAB5621E24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74F85F0-A7EA-479B-BDEF-53AC2787887A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E8F3DD4D-B6BD-417F-AD45-B9BB069198CC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FD63482A-12AB-4995-AE38-C087A8F846FD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8BB60B3B-4DD4-404D-AE2B-5402A4C520AF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F2890174-1DB0-4B38-B7DB-F692CCB1868F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F5831F60-E35D-4E06-94A2-5E212030023D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>
            <a:extLst>
              <a:ext uri="{FF2B5EF4-FFF2-40B4-BE49-F238E27FC236}">
                <a16:creationId xmlns:a16="http://schemas.microsoft.com/office/drawing/2014/main" id="{59AD6B90-9C0D-4E18-A603-7FF2EC8BD08E}"/>
              </a:ext>
            </a:extLst>
          </p:cNvPr>
          <p:cNvSpPr/>
          <p:nvPr/>
        </p:nvSpPr>
        <p:spPr>
          <a:xfrm>
            <a:off x="8614954" y="3982001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05644388-4D97-4347-8717-F4C000D6F22E}"/>
              </a:ext>
            </a:extLst>
          </p:cNvPr>
          <p:cNvSpPr/>
          <p:nvPr/>
        </p:nvSpPr>
        <p:spPr>
          <a:xfrm>
            <a:off x="8614954" y="3035969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B53D276B-B857-47F6-B08F-F3525D7C3840}"/>
              </a:ext>
            </a:extLst>
          </p:cNvPr>
          <p:cNvSpPr txBox="1"/>
          <p:nvPr/>
        </p:nvSpPr>
        <p:spPr>
          <a:xfrm>
            <a:off x="9258668" y="3187763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1B3FF595-82F4-49DA-A4DC-D795EEDBE2C0}"/>
              </a:ext>
            </a:extLst>
          </p:cNvPr>
          <p:cNvSpPr txBox="1"/>
          <p:nvPr/>
        </p:nvSpPr>
        <p:spPr>
          <a:xfrm>
            <a:off x="9258668" y="4095642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1843B06F-FD9E-494A-80C1-529D58C32042}"/>
              </a:ext>
            </a:extLst>
          </p:cNvPr>
          <p:cNvSpPr txBox="1"/>
          <p:nvPr/>
        </p:nvSpPr>
        <p:spPr>
          <a:xfrm>
            <a:off x="1561543" y="21055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BF28E68-1BC9-4A12-BB78-E8AB770BA874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7422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779F376F-2528-47F4-BF7B-B39A199E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57" y="2534896"/>
            <a:ext cx="3912233" cy="3928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42CCD213-3FAD-4C15-8A46-305FD0FA3577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9E1F5ED0-69C2-4E39-B677-71A5BEE8DF2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596C8FB-0C9F-4DF1-AEB1-A29C633E7165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8C4B00B-DBB1-4FA1-BCD0-1C95B4271DA2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B7C7042-5B0E-41E5-8AC1-3A0CEF5C5BED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3605C66-B518-4F68-8D44-ABC7929B540B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CD6760BA-0D87-4880-9AFB-3309B834F238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945E8D8-09CF-42A9-A4B7-F02278706A37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D81B5F8-D192-4436-80B6-3860D1E4D762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D3F9CBC7-2E55-4A16-B1F7-79E983F948C5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6B0CD828-BF71-4B54-A2CF-5576DC37555D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03866820-3E82-4673-9E3E-819A63ED32D2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AAFDF389-7AF2-47A8-807A-4595CBFE60A9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1E19D38B-3304-44CF-817F-F502ED39D815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7F7E6116-C0DB-48A4-82D7-DF23AABA9AF5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BABD64E7-DA8A-44DF-9417-65EEF46DC282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Elipse 30">
            <a:extLst>
              <a:ext uri="{FF2B5EF4-FFF2-40B4-BE49-F238E27FC236}">
                <a16:creationId xmlns:a16="http://schemas.microsoft.com/office/drawing/2014/main" id="{02A74F37-0F22-4B9B-92B0-46C851F90C0C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82D64A2-0231-412A-8731-CD1383160CA8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303DCB76-9600-4702-A944-D33BB73C51B4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448435A-9A9B-49C5-8DD6-A42768B8C433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2E1D3610-0888-4094-A21D-C81AAF4C4044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03A43F88-2AAC-43BD-BE82-67C5722CE091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>
            <a:extLst>
              <a:ext uri="{FF2B5EF4-FFF2-40B4-BE49-F238E27FC236}">
                <a16:creationId xmlns:a16="http://schemas.microsoft.com/office/drawing/2014/main" id="{A99F3119-44F1-4D08-9617-5873F764828A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716E8BE9-7F32-4B53-994F-03834CB18FF5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D94260CA-C3E7-4770-8C9C-2BD249B432B2}"/>
              </a:ext>
            </a:extLst>
          </p:cNvPr>
          <p:cNvCxnSpPr/>
          <p:nvPr/>
        </p:nvCxnSpPr>
        <p:spPr>
          <a:xfrm>
            <a:off x="6022787" y="3566295"/>
            <a:ext cx="2909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CF47ECD-E5EA-4842-9F59-101659D0F948}"/>
              </a:ext>
            </a:extLst>
          </p:cNvPr>
          <p:cNvSpPr txBox="1"/>
          <p:nvPr/>
        </p:nvSpPr>
        <p:spPr>
          <a:xfrm>
            <a:off x="8931965" y="3366649"/>
            <a:ext cx="15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Predição baixa</a:t>
            </a: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EFF85534-4819-4915-9029-4B3F69D0BA92}"/>
              </a:ext>
            </a:extLst>
          </p:cNvPr>
          <p:cNvCxnSpPr/>
          <p:nvPr/>
        </p:nvCxnSpPr>
        <p:spPr>
          <a:xfrm flipH="1">
            <a:off x="2597426" y="5194034"/>
            <a:ext cx="3169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C9CCB4F-3082-4B2A-ACD4-3A1120554C8A}"/>
              </a:ext>
            </a:extLst>
          </p:cNvPr>
          <p:cNvSpPr txBox="1"/>
          <p:nvPr/>
        </p:nvSpPr>
        <p:spPr>
          <a:xfrm>
            <a:off x="1108727" y="5009368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Alta predição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8422919B-91D3-45D1-8222-01287BE06237}"/>
              </a:ext>
            </a:extLst>
          </p:cNvPr>
          <p:cNvSpPr/>
          <p:nvPr/>
        </p:nvSpPr>
        <p:spPr>
          <a:xfrm>
            <a:off x="8727667" y="5466010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D09D4A2-9953-474F-A976-AFFB19E62AB0}"/>
              </a:ext>
            </a:extLst>
          </p:cNvPr>
          <p:cNvSpPr/>
          <p:nvPr/>
        </p:nvSpPr>
        <p:spPr>
          <a:xfrm>
            <a:off x="8727667" y="4519978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A49D683E-73E6-4649-BF73-7EC06081EEBA}"/>
              </a:ext>
            </a:extLst>
          </p:cNvPr>
          <p:cNvSpPr txBox="1"/>
          <p:nvPr/>
        </p:nvSpPr>
        <p:spPr>
          <a:xfrm>
            <a:off x="9371381" y="4671772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885336F-0BB7-496C-AC7E-B800E6EFBBAD}"/>
              </a:ext>
            </a:extLst>
          </p:cNvPr>
          <p:cNvSpPr txBox="1"/>
          <p:nvPr/>
        </p:nvSpPr>
        <p:spPr>
          <a:xfrm>
            <a:off x="9371381" y="5579651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9CB06DF3-FFBD-4269-99C5-5E1F1278D30D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127703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4D27EE9-BAC7-453A-AB81-A823E1180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57" y="2534896"/>
            <a:ext cx="3912233" cy="3928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BDE96DD2-DE88-4C5C-B8ED-0CC9E2400FD0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78C26AC1-A746-4C8C-9ECB-7FE75A2C2B35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863E1C2-B94C-4817-97C5-0D9A2A654BCF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1569B0B-41C4-4072-9C9A-B1E045935049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3B8C4126-DFBC-4108-869E-91301BB7DDC0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004BE96-8D64-4219-AF5B-0BA2F48435FC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8FC05C9-9DD3-4033-9210-4984B1680C7A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5E0395B2-C0A9-4726-A4F7-D3774D4584C9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B0BE17E1-55D4-4BC6-9D77-DC8F480BD14A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6DC3C6A0-0732-4CBB-A4A3-5B3AB184A820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EE85014-68EF-46BC-A20E-A52ACCCF86AA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1967281-F109-4651-ADD9-72E78433698F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E6B3BF4E-4584-4FD1-9370-7619BFCF182F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B810D099-9DFB-4E2E-AE33-1D07FB0B5A96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365B50A3-F1D4-4FE8-85E3-CED483A23167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52D7825-EB0E-4134-97D4-70A4DFE0F550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6F307949-95ED-4D71-BC42-A815BA7620E9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E73316B-E911-4AF0-9699-D9B7233DBF59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444F28B1-12F5-44C5-B7D8-49E6F3489432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E19E9F4-228B-4207-93DC-75FFD5385118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62AEA1F0-0938-4323-827F-8D4EE1E81358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F13FD6D-B8A2-4ABA-BE23-63E8A7753E92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4E013EF-6F1F-4BD6-AB93-66BF1E2AAA11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DF49A1A-495A-4280-9F90-551AC62F57CE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6F27B0A-3077-4596-AE86-C8B803E76612}"/>
              </a:ext>
            </a:extLst>
          </p:cNvPr>
          <p:cNvCxnSpPr/>
          <p:nvPr/>
        </p:nvCxnSpPr>
        <p:spPr>
          <a:xfrm>
            <a:off x="6022787" y="3566295"/>
            <a:ext cx="29091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43F9F92C-D959-4723-AB02-260528A5EFFB}"/>
              </a:ext>
            </a:extLst>
          </p:cNvPr>
          <p:cNvSpPr txBox="1"/>
          <p:nvPr/>
        </p:nvSpPr>
        <p:spPr>
          <a:xfrm>
            <a:off x="8931965" y="3366649"/>
            <a:ext cx="15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Predição baixa</a:t>
            </a:r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AC783F78-B2F3-4E71-971A-24876F240D22}"/>
              </a:ext>
            </a:extLst>
          </p:cNvPr>
          <p:cNvCxnSpPr/>
          <p:nvPr/>
        </p:nvCxnSpPr>
        <p:spPr>
          <a:xfrm flipH="1">
            <a:off x="2597426" y="5194034"/>
            <a:ext cx="31691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32B2189-AB52-4DE3-9E7B-E147C9C256EF}"/>
              </a:ext>
            </a:extLst>
          </p:cNvPr>
          <p:cNvSpPr txBox="1"/>
          <p:nvPr/>
        </p:nvSpPr>
        <p:spPr>
          <a:xfrm>
            <a:off x="1108727" y="5009368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Alta predição</a:t>
            </a:r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D1FC52B8-2597-4C93-92B2-AF220E92A70E}"/>
              </a:ext>
            </a:extLst>
          </p:cNvPr>
          <p:cNvSpPr/>
          <p:nvPr/>
        </p:nvSpPr>
        <p:spPr>
          <a:xfrm>
            <a:off x="8727667" y="5466010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8F6F81E-371D-4DC4-991F-151CF7B11EAB}"/>
              </a:ext>
            </a:extLst>
          </p:cNvPr>
          <p:cNvSpPr/>
          <p:nvPr/>
        </p:nvSpPr>
        <p:spPr>
          <a:xfrm>
            <a:off x="8727667" y="4519978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F906CBF-B421-4259-B4C9-5A8AC13F09B9}"/>
              </a:ext>
            </a:extLst>
          </p:cNvPr>
          <p:cNvSpPr txBox="1"/>
          <p:nvPr/>
        </p:nvSpPr>
        <p:spPr>
          <a:xfrm>
            <a:off x="9371381" y="4671772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517B992A-B8CD-4D29-B4AB-898378BA725F}"/>
              </a:ext>
            </a:extLst>
          </p:cNvPr>
          <p:cNvSpPr txBox="1"/>
          <p:nvPr/>
        </p:nvSpPr>
        <p:spPr>
          <a:xfrm>
            <a:off x="9371381" y="5579651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0E75C64E-17FD-4BA7-A02D-4EBB25ECCCD5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214467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FF3B7-0AC0-4C19-BAD8-E47C8CC9A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>
                <a:solidFill>
                  <a:schemeClr val="accent6"/>
                </a:solidFill>
              </a:rPr>
              <a:t>Agradecimentos pelo CRTL + C e CRTL + V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05DD08-5043-4438-AF64-ECD7B9D3C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7903"/>
            <a:ext cx="10515600" cy="4351338"/>
          </a:xfrm>
        </p:spPr>
        <p:txBody>
          <a:bodyPr/>
          <a:lstStyle/>
          <a:p>
            <a:pPr algn="ctr"/>
            <a:r>
              <a:rPr lang="pt-BR" b="1" dirty="0" err="1"/>
              <a:t>Thadeu</a:t>
            </a:r>
            <a:r>
              <a:rPr lang="pt-BR" b="1" dirty="0"/>
              <a:t> Sobral de Souza</a:t>
            </a:r>
            <a:r>
              <a:rPr lang="pt-BR" dirty="0"/>
              <a:t> (LEEC – UNESP – Rio Claro, SP)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accent6"/>
                </a:solidFill>
                <a:hlinkClick r:id="rId2"/>
              </a:rPr>
              <a:t>thadeusobral@gmail.com</a:t>
            </a:r>
            <a:endParaRPr lang="pt-BR" dirty="0">
              <a:solidFill>
                <a:schemeClr val="accent6"/>
              </a:solidFill>
            </a:endParaRPr>
          </a:p>
          <a:p>
            <a:pPr marL="0" indent="0" algn="ctr">
              <a:buNone/>
            </a:pPr>
            <a:endParaRPr lang="pt-BR" dirty="0"/>
          </a:p>
          <a:p>
            <a:pPr algn="ctr"/>
            <a:r>
              <a:rPr lang="pt-BR" b="1" dirty="0"/>
              <a:t>Maurício Humberto </a:t>
            </a:r>
            <a:r>
              <a:rPr lang="pt-BR" b="1" dirty="0" err="1"/>
              <a:t>Vancine</a:t>
            </a:r>
            <a:r>
              <a:rPr lang="pt-BR" b="1" dirty="0"/>
              <a:t> </a:t>
            </a:r>
            <a:r>
              <a:rPr lang="pt-BR" dirty="0"/>
              <a:t>(LEEC – UNESP – Rio Claro, SP)</a:t>
            </a:r>
          </a:p>
          <a:p>
            <a:pPr marL="0" indent="0" algn="ctr">
              <a:buNone/>
            </a:pPr>
            <a:r>
              <a:rPr lang="pt-BR" dirty="0">
                <a:hlinkClick r:id="rId3"/>
              </a:rPr>
              <a:t>mauricio.vancine@gmail.com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2952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6D29E1E-DAE8-4677-99CE-AC9F52ABC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057" y="2534896"/>
            <a:ext cx="3912233" cy="39284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B540269-6235-4FD8-AA00-4EEC2A478165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2D2DE13-D212-4E3F-BBBD-63743A253E3E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8B78FBC-676C-4850-B1C2-1A2079D4BE81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CA3F364B-3D1A-4764-BDC3-8DD8AF94B0C4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0B80A7C-7221-4010-898D-8546DAEA8FAE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7961A6A0-E7F0-48EE-BF71-8381E4064B2E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99D2957-3C6F-4452-9693-06668A221802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05E519B5-740E-4243-9EA9-F72157ACECDA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411FDC6-6FDA-464F-80BC-836E21215BBF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84933D4-9FE9-4A73-8258-3975A61F68EA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24A056C-2B16-493F-833C-F82B1DF1A345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7EA9DDF-A2F6-414C-A566-23A920090915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39976DF-8CA6-465A-A2EB-3B572AD422BE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4580596-371E-480D-B4F8-11CFD74482D3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3A3E442-E132-47A0-B2B5-336A9046651C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2F923A46-BD58-4C4B-BC1C-AFFED166D5AF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" name="Elipse 20">
            <a:extLst>
              <a:ext uri="{FF2B5EF4-FFF2-40B4-BE49-F238E27FC236}">
                <a16:creationId xmlns:a16="http://schemas.microsoft.com/office/drawing/2014/main" id="{0F075486-9795-4CBA-892E-2CB4C61F701D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2A4B1F7-DDCC-4D98-B849-07F8DB7B3831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9BEF52C8-B2AB-483E-8C51-3A753D58531F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4C3BA89-47D5-46DF-9782-CE59816AFC07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692ACCA-AF70-4F52-AF24-D879D54249C4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C4CF60F9-A4CC-4C7E-ABC5-825815A2F9BF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7D245D-4390-4FC7-9BAB-F0F81F2654CB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5E431B3-96FF-4EB8-9231-5CD9A36F7528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9CA74E25-3E55-4058-8714-1BB02B394D7B}"/>
              </a:ext>
            </a:extLst>
          </p:cNvPr>
          <p:cNvSpPr/>
          <p:nvPr/>
        </p:nvSpPr>
        <p:spPr>
          <a:xfrm>
            <a:off x="8727667" y="5466010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CA0F542-DACF-401E-B6BD-95204CFEB6DA}"/>
              </a:ext>
            </a:extLst>
          </p:cNvPr>
          <p:cNvSpPr/>
          <p:nvPr/>
        </p:nvSpPr>
        <p:spPr>
          <a:xfrm>
            <a:off x="8727667" y="4519978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42255DD-8BBD-4275-A221-44357A4C9CA8}"/>
              </a:ext>
            </a:extLst>
          </p:cNvPr>
          <p:cNvSpPr txBox="1"/>
          <p:nvPr/>
        </p:nvSpPr>
        <p:spPr>
          <a:xfrm>
            <a:off x="9371381" y="4671772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BD8D7B8-B0B8-47C4-AF06-5D2FF8F8087A}"/>
              </a:ext>
            </a:extLst>
          </p:cNvPr>
          <p:cNvSpPr txBox="1"/>
          <p:nvPr/>
        </p:nvSpPr>
        <p:spPr>
          <a:xfrm>
            <a:off x="9371381" y="5579651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55056ADF-DF09-45B3-AA26-0CD95C773329}"/>
              </a:ext>
            </a:extLst>
          </p:cNvPr>
          <p:cNvSpPr txBox="1"/>
          <p:nvPr/>
        </p:nvSpPr>
        <p:spPr>
          <a:xfrm>
            <a:off x="8142143" y="2519052"/>
            <a:ext cx="3939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/>
              <a:t>Sensibilidade</a:t>
            </a:r>
            <a:r>
              <a:rPr lang="pt-BR" b="1" dirty="0"/>
              <a:t> (% de acertos do modelo)</a:t>
            </a:r>
          </a:p>
          <a:p>
            <a:pPr algn="ctr"/>
            <a:r>
              <a:rPr lang="pt-BR" b="1" dirty="0"/>
              <a:t>4/7 = 0.5714 * 100% = </a:t>
            </a:r>
            <a:r>
              <a:rPr lang="pt-BR" b="1" dirty="0">
                <a:solidFill>
                  <a:srgbClr val="FF0000"/>
                </a:solidFill>
              </a:rPr>
              <a:t>57,14%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B047529-8E59-415C-9F21-5E0237D3A6D7}"/>
              </a:ext>
            </a:extLst>
          </p:cNvPr>
          <p:cNvSpPr txBox="1"/>
          <p:nvPr/>
        </p:nvSpPr>
        <p:spPr>
          <a:xfrm>
            <a:off x="8468643" y="3313790"/>
            <a:ext cx="3286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u="sng" dirty="0"/>
              <a:t>Omissão </a:t>
            </a:r>
            <a:r>
              <a:rPr lang="pt-BR" b="1" dirty="0"/>
              <a:t>(% de erros do modelo)</a:t>
            </a:r>
          </a:p>
          <a:p>
            <a:pPr algn="ctr"/>
            <a:r>
              <a:rPr lang="pt-BR" b="1" dirty="0"/>
              <a:t>3/7 = 0.4286 * 100% = </a:t>
            </a:r>
            <a:r>
              <a:rPr lang="pt-BR" b="1" dirty="0">
                <a:solidFill>
                  <a:srgbClr val="FF0000"/>
                </a:solidFill>
              </a:rPr>
              <a:t>42,86%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A8411735-5B36-4D49-9E4B-319BD309463C}"/>
              </a:ext>
            </a:extLst>
          </p:cNvPr>
          <p:cNvSpPr txBox="1"/>
          <p:nvPr/>
        </p:nvSpPr>
        <p:spPr>
          <a:xfrm>
            <a:off x="8513718" y="4033167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Sensibilidade + omissão = 100%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F2182AAE-B4E4-4EA0-85F0-B5ACBA6D2C21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FF49E2C-4BDA-44FD-8F31-A890C6A298C6}"/>
              </a:ext>
            </a:extLst>
          </p:cNvPr>
          <p:cNvSpPr txBox="1"/>
          <p:nvPr/>
        </p:nvSpPr>
        <p:spPr>
          <a:xfrm>
            <a:off x="401568" y="2737905"/>
            <a:ext cx="2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H0: Modelo é igual a um modelo nulo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2033C583-5562-494F-8309-15E3851C1833}"/>
              </a:ext>
            </a:extLst>
          </p:cNvPr>
          <p:cNvCxnSpPr>
            <a:stCxn id="43" idx="2"/>
          </p:cNvCxnSpPr>
          <p:nvPr/>
        </p:nvCxnSpPr>
        <p:spPr>
          <a:xfrm flipH="1">
            <a:off x="1798383" y="3384236"/>
            <a:ext cx="1" cy="648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82968673-D00E-4520-B4C6-EEAF4993C574}"/>
              </a:ext>
            </a:extLst>
          </p:cNvPr>
          <p:cNvSpPr txBox="1"/>
          <p:nvPr/>
        </p:nvSpPr>
        <p:spPr>
          <a:xfrm>
            <a:off x="312899" y="4080290"/>
            <a:ext cx="311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P-valor ~ Distribuição binomial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0578A1F-815F-46F7-BA29-EC34CB51B4E2}"/>
              </a:ext>
            </a:extLst>
          </p:cNvPr>
          <p:cNvSpPr txBox="1"/>
          <p:nvPr/>
        </p:nvSpPr>
        <p:spPr>
          <a:xfrm>
            <a:off x="8324371" y="2044739"/>
            <a:ext cx="3575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chemeClr val="accent1"/>
                </a:solidFill>
              </a:rPr>
              <a:t>Estipula um “limiar” (</a:t>
            </a:r>
            <a:r>
              <a:rPr lang="pt-BR" sz="2000" b="1" dirty="0" err="1">
                <a:solidFill>
                  <a:schemeClr val="accent1"/>
                </a:solidFill>
              </a:rPr>
              <a:t>threshold</a:t>
            </a:r>
            <a:r>
              <a:rPr lang="pt-BR" sz="2000" b="1" dirty="0">
                <a:solidFill>
                  <a:schemeClr val="accent1"/>
                </a:solidFill>
              </a:rPr>
              <a:t>)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42E8B25F-205A-4F14-8D67-C2A9E3BA23AB}"/>
              </a:ext>
            </a:extLst>
          </p:cNvPr>
          <p:cNvSpPr/>
          <p:nvPr/>
        </p:nvSpPr>
        <p:spPr>
          <a:xfrm>
            <a:off x="2401363" y="5948816"/>
            <a:ext cx="556591" cy="219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2A9A876-AACC-4479-9023-2C7D3464A290}"/>
              </a:ext>
            </a:extLst>
          </p:cNvPr>
          <p:cNvSpPr txBox="1"/>
          <p:nvPr/>
        </p:nvSpPr>
        <p:spPr>
          <a:xfrm>
            <a:off x="2963369" y="587412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0%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B6A0102-8F2D-4DB6-AF32-03AAEFEDBE31}"/>
              </a:ext>
            </a:extLst>
          </p:cNvPr>
          <p:cNvSpPr txBox="1"/>
          <p:nvPr/>
        </p:nvSpPr>
        <p:spPr>
          <a:xfrm>
            <a:off x="2925213" y="557965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40%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0141DCD6-AA5E-4561-B5F5-4AC816668934}"/>
              </a:ext>
            </a:extLst>
          </p:cNvPr>
          <p:cNvSpPr txBox="1"/>
          <p:nvPr/>
        </p:nvSpPr>
        <p:spPr>
          <a:xfrm>
            <a:off x="2927424" y="52159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50%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F193613A-447A-4F24-B407-A1046A93AB9E}"/>
              </a:ext>
            </a:extLst>
          </p:cNvPr>
          <p:cNvSpPr txBox="1"/>
          <p:nvPr/>
        </p:nvSpPr>
        <p:spPr>
          <a:xfrm>
            <a:off x="2940376" y="490204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75%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B88F5EC-10D4-4F1C-9F64-226CEEBD3E7E}"/>
              </a:ext>
            </a:extLst>
          </p:cNvPr>
          <p:cNvSpPr/>
          <p:nvPr/>
        </p:nvSpPr>
        <p:spPr>
          <a:xfrm>
            <a:off x="2398773" y="5619740"/>
            <a:ext cx="556591" cy="219952"/>
          </a:xfrm>
          <a:prstGeom prst="rect">
            <a:avLst/>
          </a:prstGeom>
          <a:solidFill>
            <a:srgbClr val="92D050"/>
          </a:solidFill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52C91794-40FB-4C4B-AB61-390128760AF8}"/>
              </a:ext>
            </a:extLst>
          </p:cNvPr>
          <p:cNvSpPr/>
          <p:nvPr/>
        </p:nvSpPr>
        <p:spPr>
          <a:xfrm>
            <a:off x="2395660" y="5308726"/>
            <a:ext cx="556591" cy="21995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996D749-5BB5-4EE5-A4E4-BDFBE85BB605}"/>
              </a:ext>
            </a:extLst>
          </p:cNvPr>
          <p:cNvSpPr txBox="1"/>
          <p:nvPr/>
        </p:nvSpPr>
        <p:spPr>
          <a:xfrm>
            <a:off x="2952251" y="456055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100%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431BE0D1-3712-439C-AB77-27E90533F6F0}"/>
              </a:ext>
            </a:extLst>
          </p:cNvPr>
          <p:cNvSpPr/>
          <p:nvPr/>
        </p:nvSpPr>
        <p:spPr>
          <a:xfrm>
            <a:off x="2405257" y="4955288"/>
            <a:ext cx="556591" cy="21995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808DAA4C-C9D1-4792-A164-718DCD82DD78}"/>
              </a:ext>
            </a:extLst>
          </p:cNvPr>
          <p:cNvSpPr/>
          <p:nvPr/>
        </p:nvSpPr>
        <p:spPr>
          <a:xfrm>
            <a:off x="2398772" y="4605316"/>
            <a:ext cx="556591" cy="21995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8716DBF9-6F60-445E-8D4F-A3662373BBE5}"/>
              </a:ext>
            </a:extLst>
          </p:cNvPr>
          <p:cNvCxnSpPr/>
          <p:nvPr/>
        </p:nvCxnSpPr>
        <p:spPr>
          <a:xfrm>
            <a:off x="516835" y="5579651"/>
            <a:ext cx="2992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003D0752-49C3-4B34-A4C5-F05778D03EC8}"/>
              </a:ext>
            </a:extLst>
          </p:cNvPr>
          <p:cNvCxnSpPr/>
          <p:nvPr/>
        </p:nvCxnSpPr>
        <p:spPr>
          <a:xfrm flipV="1">
            <a:off x="2120348" y="4689033"/>
            <a:ext cx="0" cy="879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A128AE46-C218-445D-BE68-D7015D2423DB}"/>
              </a:ext>
            </a:extLst>
          </p:cNvPr>
          <p:cNvCxnSpPr/>
          <p:nvPr/>
        </p:nvCxnSpPr>
        <p:spPr>
          <a:xfrm>
            <a:off x="2120348" y="5579651"/>
            <a:ext cx="0" cy="883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853C1E94-306C-469F-8561-9DFD75D532C0}"/>
              </a:ext>
            </a:extLst>
          </p:cNvPr>
          <p:cNvSpPr txBox="1"/>
          <p:nvPr/>
        </p:nvSpPr>
        <p:spPr>
          <a:xfrm>
            <a:off x="1034652" y="5016013"/>
            <a:ext cx="103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presença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FCD102C0-5C2D-4B84-AB9C-885B51041B0E}"/>
              </a:ext>
            </a:extLst>
          </p:cNvPr>
          <p:cNvSpPr txBox="1"/>
          <p:nvPr/>
        </p:nvSpPr>
        <p:spPr>
          <a:xfrm>
            <a:off x="1028851" y="573354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ausência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5B44DF70-9CC0-4611-AC95-B095AE3EFA18}"/>
              </a:ext>
            </a:extLst>
          </p:cNvPr>
          <p:cNvSpPr txBox="1"/>
          <p:nvPr/>
        </p:nvSpPr>
        <p:spPr>
          <a:xfrm rot="16200000">
            <a:off x="-1215967" y="5234036"/>
            <a:ext cx="283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Presença mínima da espécie</a:t>
            </a:r>
          </a:p>
        </p:txBody>
      </p:sp>
    </p:spTree>
    <p:extLst>
      <p:ext uri="{BB962C8B-B14F-4D97-AF65-F5344CB8AC3E}">
        <p14:creationId xmlns:p14="http://schemas.microsoft.com/office/powerpoint/2010/main" val="10587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9" grpId="0"/>
      <p:bldP spid="40" grpId="0"/>
      <p:bldP spid="41" grpId="0"/>
      <p:bldP spid="43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A90378-2AD9-4855-AAFF-85F808193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2358887"/>
            <a:ext cx="6781800" cy="4158198"/>
          </a:xfrm>
        </p:spPr>
        <p:txBody>
          <a:bodyPr/>
          <a:lstStyle/>
          <a:p>
            <a:pPr marL="0" indent="0" algn="ctr">
              <a:buNone/>
            </a:pPr>
            <a:r>
              <a:rPr lang="pt-BR" b="1" dirty="0"/>
              <a:t>Não temos tempo... Mas existem outras métricas de validação do modelo – tudo vai depender da natureza do seu modelo!</a:t>
            </a:r>
          </a:p>
          <a:p>
            <a:pPr marL="0" indent="0" algn="ctr">
              <a:buNone/>
            </a:pPr>
            <a:r>
              <a:rPr lang="pt-BR" dirty="0"/>
              <a:t>Curva ROC/índice AUC</a:t>
            </a:r>
          </a:p>
          <a:p>
            <a:pPr marL="0" indent="0" algn="ctr">
              <a:buNone/>
            </a:pPr>
            <a:r>
              <a:rPr lang="pt-BR" dirty="0"/>
              <a:t>Índice TSS</a:t>
            </a:r>
          </a:p>
          <a:p>
            <a:pPr marL="0" indent="0" algn="ctr">
              <a:buNone/>
            </a:pPr>
            <a:r>
              <a:rPr lang="pt-BR" dirty="0"/>
              <a:t>Índice KAPA</a:t>
            </a:r>
          </a:p>
          <a:p>
            <a:pPr marL="0" indent="0" algn="ctr">
              <a:buNone/>
            </a:pPr>
            <a:r>
              <a:rPr lang="pt-BR" dirty="0"/>
              <a:t>Outros tipos de teste estatísticos</a:t>
            </a:r>
          </a:p>
          <a:p>
            <a:pPr marL="0" indent="0" algn="ctr">
              <a:buNone/>
            </a:pPr>
            <a:r>
              <a:rPr lang="pt-BR" dirty="0"/>
              <a:t>Outros..</a:t>
            </a:r>
          </a:p>
        </p:txBody>
      </p:sp>
      <p:pic>
        <p:nvPicPr>
          <p:cNvPr id="2050" name="Picture 2" descr="Resultado de imagem para coelho alice">
            <a:extLst>
              <a:ext uri="{FF2B5EF4-FFF2-40B4-BE49-F238E27FC236}">
                <a16:creationId xmlns:a16="http://schemas.microsoft.com/office/drawing/2014/main" id="{A77C32E0-15BF-4DD4-9F6A-2B99DC0EA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27111"/>
            <a:ext cx="3733800" cy="414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3BA02D5-D3CB-4F08-AAEC-AC76059EF12F}"/>
              </a:ext>
            </a:extLst>
          </p:cNvPr>
          <p:cNvSpPr txBox="1">
            <a:spLocks/>
          </p:cNvSpPr>
          <p:nvPr/>
        </p:nvSpPr>
        <p:spPr>
          <a:xfrm>
            <a:off x="877956" y="11670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E526FAE-F2D4-4C7A-8480-FA658194733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F1131-45C3-4A6C-B2E4-8FC14788E5B1}"/>
              </a:ext>
            </a:extLst>
          </p:cNvPr>
          <p:cNvSpPr txBox="1"/>
          <p:nvPr/>
        </p:nvSpPr>
        <p:spPr>
          <a:xfrm>
            <a:off x="9583742" y="3670656"/>
            <a:ext cx="245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Independente de limiar!</a:t>
            </a:r>
          </a:p>
        </p:txBody>
      </p:sp>
    </p:spTree>
    <p:extLst>
      <p:ext uri="{BB962C8B-B14F-4D97-AF65-F5344CB8AC3E}">
        <p14:creationId xmlns:p14="http://schemas.microsoft.com/office/powerpoint/2010/main" val="3479611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">
            <a:extLst>
              <a:ext uri="{FF2B5EF4-FFF2-40B4-BE49-F238E27FC236}">
                <a16:creationId xmlns:a16="http://schemas.microsoft.com/office/drawing/2014/main" id="{B354087F-9321-4143-A106-A9E7625ED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01" y="2520307"/>
            <a:ext cx="4398921" cy="39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C3A7CE9-BE08-473F-96A0-A702DEB20D2B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rgbClr val="FF0000"/>
                </a:solidFill>
              </a:rPr>
              <a:t>Validação</a:t>
            </a:r>
            <a:r>
              <a:rPr lang="pt-BR" b="1" dirty="0">
                <a:solidFill>
                  <a:schemeClr val="accent1"/>
                </a:solidFill>
              </a:rPr>
              <a:t> vs. avaliação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E6278A1-0DF8-47D0-A566-ED36FD8ADB7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7" name="AutoShape 16" descr="Resultado de imagem para sasquatch">
            <a:extLst>
              <a:ext uri="{FF2B5EF4-FFF2-40B4-BE49-F238E27FC236}">
                <a16:creationId xmlns:a16="http://schemas.microsoft.com/office/drawing/2014/main" id="{360953DA-956B-40B3-86B3-AF4191A00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16" descr="Resultado de imagem para sasquatch">
            <a:extLst>
              <a:ext uri="{FF2B5EF4-FFF2-40B4-BE49-F238E27FC236}">
                <a16:creationId xmlns:a16="http://schemas.microsoft.com/office/drawing/2014/main" id="{BA8AC3A0-5D13-4810-9930-EE319D9B3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467" y="692228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C9D15FCF-B22D-431A-BE94-B26143EAA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EC33246-97F5-44EE-A257-45B32D373641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E797832-3F7A-4AD6-A38F-91E647A082E1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241556BD-0F45-46A6-AC5E-6F5FC9C14320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54957A6-1472-40E9-9DFF-BC73D917A22C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028699F1-D1EE-4BA8-B683-C3687CB3AF32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9C2AD845-7045-4834-90F1-575C1DE605A0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94AF300-AC94-4AC4-BB81-2FC25C584DFA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7EF933-77C0-4B30-9996-E00491C3FFC0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A9E6DB41-D631-4913-88FD-68DFB6874EF9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3D1E17CD-8751-4DFB-8CEC-5044AAE9A318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6BCDD27-2E56-4800-9381-4C180BD5EAA3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D39B966-836B-4DE0-A51D-FF0EC606122C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40DE63F0-CB90-42ED-9EA4-1E5026F69EFB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784FAF2C-2A11-4AC8-B09D-9BDBB6C0425B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C9B49388-D43E-4D66-A939-ECAB8B6526CA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5C2C380D-8D03-4C1A-B7CE-F5FDB9E76EDC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393274B9-578B-480B-A75A-461CEBECFDFC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1B3A1453-8A95-45C5-9C0F-94306578187E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7F43E0E-60B6-4DDF-9A53-BF4F4428805F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AD066454-2B95-451E-9480-C8410C79C9EE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16E94A96-1547-4AE7-9F3D-1585DEB4D5D2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0C9A43B-BA0A-42A8-BF64-9775D45A8A44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7EB8E422-1296-4698-927C-DAF43910AD77}"/>
              </a:ext>
            </a:extLst>
          </p:cNvPr>
          <p:cNvSpPr/>
          <p:nvPr/>
        </p:nvSpPr>
        <p:spPr>
          <a:xfrm>
            <a:off x="8614954" y="3982001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6DE52973-D920-4A8E-ADC7-ACE05609C434}"/>
              </a:ext>
            </a:extLst>
          </p:cNvPr>
          <p:cNvSpPr/>
          <p:nvPr/>
        </p:nvSpPr>
        <p:spPr>
          <a:xfrm>
            <a:off x="8614954" y="3035969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28FB5DC-435E-49F6-8B81-8060EECD41C5}"/>
              </a:ext>
            </a:extLst>
          </p:cNvPr>
          <p:cNvSpPr txBox="1"/>
          <p:nvPr/>
        </p:nvSpPr>
        <p:spPr>
          <a:xfrm>
            <a:off x="9258668" y="3187763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A1D8D5-5352-4065-8B94-052CC308D476}"/>
              </a:ext>
            </a:extLst>
          </p:cNvPr>
          <p:cNvSpPr txBox="1"/>
          <p:nvPr/>
        </p:nvSpPr>
        <p:spPr>
          <a:xfrm>
            <a:off x="9258668" y="4095642"/>
            <a:ext cx="110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Validação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F3745A2-21A1-4377-A8FC-1A964AEA7889}"/>
              </a:ext>
            </a:extLst>
          </p:cNvPr>
          <p:cNvSpPr txBox="1"/>
          <p:nvPr/>
        </p:nvSpPr>
        <p:spPr>
          <a:xfrm>
            <a:off x="1561543" y="21055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261988B-F5E3-4453-A496-504D7E9072A1}"/>
              </a:ext>
            </a:extLst>
          </p:cNvPr>
          <p:cNvSpPr txBox="1"/>
          <p:nvPr/>
        </p:nvSpPr>
        <p:spPr>
          <a:xfrm>
            <a:off x="9447352" y="52847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E21AA577-DE41-4F63-A453-E69AD5547658}"/>
              </a:ext>
            </a:extLst>
          </p:cNvPr>
          <p:cNvCxnSpPr/>
          <p:nvPr/>
        </p:nvCxnSpPr>
        <p:spPr>
          <a:xfrm>
            <a:off x="9423943" y="5304937"/>
            <a:ext cx="6505" cy="3893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4A65D54-A2DD-48F2-BCF3-A302C4608B61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</p:spTree>
    <p:extLst>
      <p:ext uri="{BB962C8B-B14F-4D97-AF65-F5344CB8AC3E}">
        <p14:creationId xmlns:p14="http://schemas.microsoft.com/office/powerpoint/2010/main" val="87715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 descr="Resultado de imagem">
            <a:extLst>
              <a:ext uri="{FF2B5EF4-FFF2-40B4-BE49-F238E27FC236}">
                <a16:creationId xmlns:a16="http://schemas.microsoft.com/office/drawing/2014/main" id="{C37DBD0A-EFE3-4781-AFD8-049D632F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01" y="2520307"/>
            <a:ext cx="4398921" cy="39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ítulo 1">
            <a:extLst>
              <a:ext uri="{FF2B5EF4-FFF2-40B4-BE49-F238E27FC236}">
                <a16:creationId xmlns:a16="http://schemas.microsoft.com/office/drawing/2014/main" id="{EFB2FE4B-E59F-45F3-A0A2-414E078F331D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</a:t>
            </a:r>
            <a:r>
              <a:rPr lang="pt-BR" b="1" dirty="0">
                <a:solidFill>
                  <a:srgbClr val="FF0000"/>
                </a:solidFill>
              </a:rPr>
              <a:t>avaliação</a:t>
            </a:r>
          </a:p>
        </p:txBody>
      </p:sp>
      <p:sp>
        <p:nvSpPr>
          <p:cNvPr id="71" name="Título 1">
            <a:extLst>
              <a:ext uri="{FF2B5EF4-FFF2-40B4-BE49-F238E27FC236}">
                <a16:creationId xmlns:a16="http://schemas.microsoft.com/office/drawing/2014/main" id="{60C9D551-FF58-48FF-87F5-948C10470DEA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72" name="AutoShape 16" descr="Resultado de imagem para sasquatch">
            <a:extLst>
              <a:ext uri="{FF2B5EF4-FFF2-40B4-BE49-F238E27FC236}">
                <a16:creationId xmlns:a16="http://schemas.microsoft.com/office/drawing/2014/main" id="{E6CA75F8-938B-4AA6-A556-42207A05D6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3" name="AutoShape 16" descr="Resultado de imagem para sasquatch">
            <a:extLst>
              <a:ext uri="{FF2B5EF4-FFF2-40B4-BE49-F238E27FC236}">
                <a16:creationId xmlns:a16="http://schemas.microsoft.com/office/drawing/2014/main" id="{3E53F886-324E-430C-904D-B66FC447A4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4467" y="6922280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4" name="Picture 18" descr="Resultado de imagem para sasquatch">
            <a:extLst>
              <a:ext uri="{FF2B5EF4-FFF2-40B4-BE49-F238E27FC236}">
                <a16:creationId xmlns:a16="http://schemas.microsoft.com/office/drawing/2014/main" id="{E664D06A-D68C-4CF0-92A9-A8158B73B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Agrupar 74">
            <a:extLst>
              <a:ext uri="{FF2B5EF4-FFF2-40B4-BE49-F238E27FC236}">
                <a16:creationId xmlns:a16="http://schemas.microsoft.com/office/drawing/2014/main" id="{D5BB9046-46F7-42F6-A008-1C69A8A820D9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76" name="Retângulo 75">
              <a:extLst>
                <a:ext uri="{FF2B5EF4-FFF2-40B4-BE49-F238E27FC236}">
                  <a16:creationId xmlns:a16="http://schemas.microsoft.com/office/drawing/2014/main" id="{3509DB64-DAF7-4573-9795-0F135B5F6121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E71DA1F3-D01C-41E5-9956-7D3313590AC1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8" name="Retângulo 77">
              <a:extLst>
                <a:ext uri="{FF2B5EF4-FFF2-40B4-BE49-F238E27FC236}">
                  <a16:creationId xmlns:a16="http://schemas.microsoft.com/office/drawing/2014/main" id="{3A87DBC5-EA95-40E9-A68C-F5728A4AD909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F5325907-BD73-495C-825A-D75B701CEE4B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0" name="Retângulo 79">
              <a:extLst>
                <a:ext uri="{FF2B5EF4-FFF2-40B4-BE49-F238E27FC236}">
                  <a16:creationId xmlns:a16="http://schemas.microsoft.com/office/drawing/2014/main" id="{27507017-C500-45D4-8A31-B88D0D5112BB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36E9A53F-E9F4-4A7D-8CD3-E62EE2C747C6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4C2154FE-EECD-4372-BDCC-D833EEEFC900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37939ED2-A065-4EEC-B335-ACD37E370443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EBA324A2-BDFF-4E60-8B65-04D51F55FC08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70FB8F1C-E2A9-462B-98E1-854BC24B43BD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38A30717-418B-438D-8FDD-74174444D43B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5D7FAE98-8C4E-430C-82A6-2FA9DE89A1DB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F95D6F4A-4B8B-4564-81E1-FDAEE3C1D7E1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9" name="Elipse 88">
            <a:extLst>
              <a:ext uri="{FF2B5EF4-FFF2-40B4-BE49-F238E27FC236}">
                <a16:creationId xmlns:a16="http://schemas.microsoft.com/office/drawing/2014/main" id="{EE24B71A-FFA5-4F0F-97F9-82D6C9E89D5E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0" name="Elipse 89">
            <a:extLst>
              <a:ext uri="{FF2B5EF4-FFF2-40B4-BE49-F238E27FC236}">
                <a16:creationId xmlns:a16="http://schemas.microsoft.com/office/drawing/2014/main" id="{2A16713D-37B9-402D-8A85-D80A7384274C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1" name="Elipse 90">
            <a:extLst>
              <a:ext uri="{FF2B5EF4-FFF2-40B4-BE49-F238E27FC236}">
                <a16:creationId xmlns:a16="http://schemas.microsoft.com/office/drawing/2014/main" id="{B7D98204-799D-4E23-8E5A-1A4E550FEA06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189986F1-35C8-409D-A812-1626E115948C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Elipse 92">
            <a:extLst>
              <a:ext uri="{FF2B5EF4-FFF2-40B4-BE49-F238E27FC236}">
                <a16:creationId xmlns:a16="http://schemas.microsoft.com/office/drawing/2014/main" id="{995CF5BE-5FF2-453F-ABA5-E83EC2A1C430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Elipse 93">
            <a:extLst>
              <a:ext uri="{FF2B5EF4-FFF2-40B4-BE49-F238E27FC236}">
                <a16:creationId xmlns:a16="http://schemas.microsoft.com/office/drawing/2014/main" id="{798DF2CE-EEC2-4A6F-95BF-E1566281F5DA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5" name="Elipse 94">
            <a:extLst>
              <a:ext uri="{FF2B5EF4-FFF2-40B4-BE49-F238E27FC236}">
                <a16:creationId xmlns:a16="http://schemas.microsoft.com/office/drawing/2014/main" id="{EA6C51FA-8F41-4B57-8B2A-577E27BFFEE9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6" name="Retângulo 95">
            <a:extLst>
              <a:ext uri="{FF2B5EF4-FFF2-40B4-BE49-F238E27FC236}">
                <a16:creationId xmlns:a16="http://schemas.microsoft.com/office/drawing/2014/main" id="{8D8B58C8-AE71-4024-ADF8-E273667069C7}"/>
              </a:ext>
            </a:extLst>
          </p:cNvPr>
          <p:cNvSpPr/>
          <p:nvPr/>
        </p:nvSpPr>
        <p:spPr>
          <a:xfrm>
            <a:off x="3628406" y="2534896"/>
            <a:ext cx="4392417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7" name="Elipse 96">
            <a:extLst>
              <a:ext uri="{FF2B5EF4-FFF2-40B4-BE49-F238E27FC236}">
                <a16:creationId xmlns:a16="http://schemas.microsoft.com/office/drawing/2014/main" id="{79D51284-35F6-45BA-BFC5-933CFCD1F442}"/>
              </a:ext>
            </a:extLst>
          </p:cNvPr>
          <p:cNvSpPr/>
          <p:nvPr/>
        </p:nvSpPr>
        <p:spPr>
          <a:xfrm>
            <a:off x="8614954" y="3982001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Elipse 97">
            <a:extLst>
              <a:ext uri="{FF2B5EF4-FFF2-40B4-BE49-F238E27FC236}">
                <a16:creationId xmlns:a16="http://schemas.microsoft.com/office/drawing/2014/main" id="{BD856047-73D2-4307-95F4-43B3F6BCF8BA}"/>
              </a:ext>
            </a:extLst>
          </p:cNvPr>
          <p:cNvSpPr/>
          <p:nvPr/>
        </p:nvSpPr>
        <p:spPr>
          <a:xfrm>
            <a:off x="8614954" y="3035969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ED5AC99F-3D25-4EF2-AB7D-1E2CD9B20B03}"/>
              </a:ext>
            </a:extLst>
          </p:cNvPr>
          <p:cNvSpPr txBox="1"/>
          <p:nvPr/>
        </p:nvSpPr>
        <p:spPr>
          <a:xfrm>
            <a:off x="9258668" y="3187763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66ABAF22-8DBD-492E-9E2B-F9BE1461C4E1}"/>
              </a:ext>
            </a:extLst>
          </p:cNvPr>
          <p:cNvSpPr txBox="1"/>
          <p:nvPr/>
        </p:nvSpPr>
        <p:spPr>
          <a:xfrm>
            <a:off x="9258668" y="4095642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Avaliação!!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EC3801DD-4846-4CDF-B0EE-06AC95B6CFD3}"/>
              </a:ext>
            </a:extLst>
          </p:cNvPr>
          <p:cNvSpPr txBox="1"/>
          <p:nvPr/>
        </p:nvSpPr>
        <p:spPr>
          <a:xfrm>
            <a:off x="1561543" y="21055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A345AA3-3C94-4976-BDB0-645EBD0D28C9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02591621-B069-4CC1-AC03-E060733573A2}"/>
              </a:ext>
            </a:extLst>
          </p:cNvPr>
          <p:cNvSpPr txBox="1"/>
          <p:nvPr/>
        </p:nvSpPr>
        <p:spPr>
          <a:xfrm>
            <a:off x="8500517" y="5262914"/>
            <a:ext cx="2676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Mesmas métricas, mas agora elas avaliam e não validam!</a:t>
            </a:r>
          </a:p>
        </p:txBody>
      </p:sp>
    </p:spTree>
    <p:extLst>
      <p:ext uri="{BB962C8B-B14F-4D97-AF65-F5344CB8AC3E}">
        <p14:creationId xmlns:p14="http://schemas.microsoft.com/office/powerpoint/2010/main" val="69032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">
            <a:extLst>
              <a:ext uri="{FF2B5EF4-FFF2-40B4-BE49-F238E27FC236}">
                <a16:creationId xmlns:a16="http://schemas.microsoft.com/office/drawing/2014/main" id="{F382663E-4485-4631-938B-CA39D1C8D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901" y="2520307"/>
            <a:ext cx="4398921" cy="395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34CA0C1-E0DE-4C60-9242-563C52602592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</a:t>
            </a:r>
            <a:r>
              <a:rPr lang="pt-BR" b="1" dirty="0">
                <a:solidFill>
                  <a:srgbClr val="FF0000"/>
                </a:solidFill>
              </a:rPr>
              <a:t>avaliação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F6A2B21-5B9A-44B2-B53E-5D03B4B79AE4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7" name="AutoShape 16" descr="Resultado de imagem para sasquatch">
            <a:extLst>
              <a:ext uri="{FF2B5EF4-FFF2-40B4-BE49-F238E27FC236}">
                <a16:creationId xmlns:a16="http://schemas.microsoft.com/office/drawing/2014/main" id="{DBF85F55-B5B7-4090-B840-3F98A4A82D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13518" y="2193323"/>
            <a:ext cx="459817" cy="4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Picture 18" descr="Resultado de imagem para sasquatch">
            <a:extLst>
              <a:ext uri="{FF2B5EF4-FFF2-40B4-BE49-F238E27FC236}">
                <a16:creationId xmlns:a16="http://schemas.microsoft.com/office/drawing/2014/main" id="{F3825A80-0882-42B2-B0B8-7F472FCD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15" y="2701144"/>
            <a:ext cx="2044025" cy="262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6A00B3AE-509B-4B79-ABED-55CFFE00CAC7}"/>
              </a:ext>
            </a:extLst>
          </p:cNvPr>
          <p:cNvGrpSpPr/>
          <p:nvPr/>
        </p:nvGrpSpPr>
        <p:grpSpPr>
          <a:xfrm>
            <a:off x="3628406" y="2534896"/>
            <a:ext cx="4399722" cy="3883159"/>
            <a:chOff x="4357542" y="3590662"/>
            <a:chExt cx="2916454" cy="270412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E1E28BB-A55C-4595-8734-2571B9A26AE5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3BA48EC-5080-41E3-97EE-F569E5804540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DD78AF0-2270-49B3-AED1-81E91FAFBFFB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94D9F49-EE79-4166-9B18-DA04315D734E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4CED24D-5441-4169-9AE1-773DDD9B2EE1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E88B4145-DC65-4CB6-8000-BAB49F4C2C72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71E2324-6E57-4BB7-8277-20019B1CB1E9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1B26969-3BDA-40FC-8462-2EF8312F8E08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0A13EF68-120E-4BFB-AE52-EED4A14EF687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19A031BB-8E44-4B7E-BF4E-E5F4B3ABD9A3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1C29B30E-4150-48E9-AC81-0FD21139F654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56981617-D4B7-4FC2-AECB-1BC713AC9A20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D68CFA-4AF7-420C-B1B1-E881A46FD4E4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" name="Elipse 22">
            <a:extLst>
              <a:ext uri="{FF2B5EF4-FFF2-40B4-BE49-F238E27FC236}">
                <a16:creationId xmlns:a16="http://schemas.microsoft.com/office/drawing/2014/main" id="{D1B6B860-2677-41ED-AA5C-76BF5DDCC18F}"/>
              </a:ext>
            </a:extLst>
          </p:cNvPr>
          <p:cNvSpPr/>
          <p:nvPr/>
        </p:nvSpPr>
        <p:spPr>
          <a:xfrm>
            <a:off x="5961121" y="5438330"/>
            <a:ext cx="123333" cy="14132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8493CE92-B166-489D-A776-D25FC279D5E2}"/>
              </a:ext>
            </a:extLst>
          </p:cNvPr>
          <p:cNvSpPr/>
          <p:nvPr/>
        </p:nvSpPr>
        <p:spPr>
          <a:xfrm>
            <a:off x="6314652" y="5194035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4612B2F7-4FED-458C-8023-1456DF7C8712}"/>
              </a:ext>
            </a:extLst>
          </p:cNvPr>
          <p:cNvSpPr/>
          <p:nvPr/>
        </p:nvSpPr>
        <p:spPr>
          <a:xfrm>
            <a:off x="5766601" y="5123374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92738393-AF1D-4418-BA51-73E00471844A}"/>
              </a:ext>
            </a:extLst>
          </p:cNvPr>
          <p:cNvSpPr/>
          <p:nvPr/>
        </p:nvSpPr>
        <p:spPr>
          <a:xfrm>
            <a:off x="5396441" y="4507956"/>
            <a:ext cx="123333" cy="14132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B83ED4B-838E-47ED-BD70-B7BA5FA1A3A4}"/>
              </a:ext>
            </a:extLst>
          </p:cNvPr>
          <p:cNvSpPr/>
          <p:nvPr/>
        </p:nvSpPr>
        <p:spPr>
          <a:xfrm>
            <a:off x="5224252" y="3818574"/>
            <a:ext cx="123333" cy="1413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E6FB89EB-8D49-45B0-B996-07F17C280368}"/>
              </a:ext>
            </a:extLst>
          </p:cNvPr>
          <p:cNvSpPr/>
          <p:nvPr/>
        </p:nvSpPr>
        <p:spPr>
          <a:xfrm>
            <a:off x="5256795" y="3409994"/>
            <a:ext cx="123333" cy="1413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06321EF-605C-4327-B691-12E163FBD62C}"/>
              </a:ext>
            </a:extLst>
          </p:cNvPr>
          <p:cNvSpPr/>
          <p:nvPr/>
        </p:nvSpPr>
        <p:spPr>
          <a:xfrm>
            <a:off x="5847384" y="3495635"/>
            <a:ext cx="123333" cy="14132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0A274F13-DA25-4F00-A395-59334AC6B573}"/>
              </a:ext>
            </a:extLst>
          </p:cNvPr>
          <p:cNvSpPr/>
          <p:nvPr/>
        </p:nvSpPr>
        <p:spPr>
          <a:xfrm>
            <a:off x="3628407" y="2534896"/>
            <a:ext cx="4392416" cy="389775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04B2E49-96A7-4A82-AEC8-7CE0F9E93512}"/>
              </a:ext>
            </a:extLst>
          </p:cNvPr>
          <p:cNvSpPr/>
          <p:nvPr/>
        </p:nvSpPr>
        <p:spPr>
          <a:xfrm>
            <a:off x="8614954" y="3982001"/>
            <a:ext cx="640701" cy="6672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958CF09B-5416-473A-8F2B-16900556C3A7}"/>
              </a:ext>
            </a:extLst>
          </p:cNvPr>
          <p:cNvSpPr/>
          <p:nvPr/>
        </p:nvSpPr>
        <p:spPr>
          <a:xfrm>
            <a:off x="8614954" y="3035969"/>
            <a:ext cx="637209" cy="6959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D66506E8-D3DD-4125-9BDD-EF8D1D173F9E}"/>
              </a:ext>
            </a:extLst>
          </p:cNvPr>
          <p:cNvSpPr txBox="1"/>
          <p:nvPr/>
        </p:nvSpPr>
        <p:spPr>
          <a:xfrm>
            <a:off x="9258668" y="3187763"/>
            <a:ext cx="116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Calibração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3AC8850-D734-4D2B-9A13-F8F866173998}"/>
              </a:ext>
            </a:extLst>
          </p:cNvPr>
          <p:cNvSpPr txBox="1"/>
          <p:nvPr/>
        </p:nvSpPr>
        <p:spPr>
          <a:xfrm>
            <a:off x="9258668" y="4095642"/>
            <a:ext cx="124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Avaliação!!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474B010-FE55-4EFA-89E9-D04F13AA0F2D}"/>
              </a:ext>
            </a:extLst>
          </p:cNvPr>
          <p:cNvSpPr txBox="1"/>
          <p:nvPr/>
        </p:nvSpPr>
        <p:spPr>
          <a:xfrm>
            <a:off x="1561543" y="2105550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</a:rPr>
              <a:t>?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E34797D-7313-49FB-9881-496D52CBB911}"/>
              </a:ext>
            </a:extLst>
          </p:cNvPr>
          <p:cNvSpPr txBox="1"/>
          <p:nvPr/>
        </p:nvSpPr>
        <p:spPr>
          <a:xfrm>
            <a:off x="4607902" y="6392827"/>
            <a:ext cx="309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Modelo de somente presença!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5BD85E89-EB09-4049-9CDB-6ACB3EE47FB9}"/>
              </a:ext>
            </a:extLst>
          </p:cNvPr>
          <p:cNvSpPr txBox="1"/>
          <p:nvPr/>
        </p:nvSpPr>
        <p:spPr>
          <a:xfrm>
            <a:off x="8500517" y="5262914"/>
            <a:ext cx="2676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Mesmas métricas, mas agora elas avaliam e não validam!</a:t>
            </a:r>
          </a:p>
        </p:txBody>
      </p:sp>
    </p:spTree>
    <p:extLst>
      <p:ext uri="{BB962C8B-B14F-4D97-AF65-F5344CB8AC3E}">
        <p14:creationId xmlns:p14="http://schemas.microsoft.com/office/powerpoint/2010/main" val="71824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6F84AEF-5C76-45CD-818E-21FC239B79EB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</a:t>
            </a:r>
            <a:r>
              <a:rPr lang="pt-BR" b="1" dirty="0">
                <a:solidFill>
                  <a:srgbClr val="FF0000"/>
                </a:solidFill>
              </a:rPr>
              <a:t>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B969AB9-02BB-435D-AF29-BD8D991BEADE}"/>
              </a:ext>
            </a:extLst>
          </p:cNvPr>
          <p:cNvSpPr txBox="1">
            <a:spLocks/>
          </p:cNvSpPr>
          <p:nvPr/>
        </p:nvSpPr>
        <p:spPr>
          <a:xfrm>
            <a:off x="990600" y="491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B811F97-B3DD-49E7-9606-B6B7A5654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4" y="2382493"/>
            <a:ext cx="3341831" cy="33556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C87461-4247-4E62-A927-069C06AC6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736" y="2382493"/>
            <a:ext cx="3383431" cy="335569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2" name="Agrupar 31">
            <a:extLst>
              <a:ext uri="{FF2B5EF4-FFF2-40B4-BE49-F238E27FC236}">
                <a16:creationId xmlns:a16="http://schemas.microsoft.com/office/drawing/2014/main" id="{6328D76C-FC91-431D-A49E-A5E3AF0688A3}"/>
              </a:ext>
            </a:extLst>
          </p:cNvPr>
          <p:cNvGrpSpPr/>
          <p:nvPr/>
        </p:nvGrpSpPr>
        <p:grpSpPr>
          <a:xfrm>
            <a:off x="428513" y="1786767"/>
            <a:ext cx="1749813" cy="1582065"/>
            <a:chOff x="3621901" y="2520307"/>
            <a:chExt cx="4406227" cy="3951176"/>
          </a:xfrm>
        </p:grpSpPr>
        <p:pic>
          <p:nvPicPr>
            <p:cNvPr id="9" name="Picture 2" descr="Resultado de imagem">
              <a:extLst>
                <a:ext uri="{FF2B5EF4-FFF2-40B4-BE49-F238E27FC236}">
                  <a16:creationId xmlns:a16="http://schemas.microsoft.com/office/drawing/2014/main" id="{03DFA961-8EE7-4C9A-8134-6A697C5B6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901" y="2520307"/>
              <a:ext cx="4398921" cy="3951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7DA7A942-863C-4A5A-9367-B142F1B3258A}"/>
                </a:ext>
              </a:extLst>
            </p:cNvPr>
            <p:cNvGrpSpPr/>
            <p:nvPr/>
          </p:nvGrpSpPr>
          <p:grpSpPr>
            <a:xfrm>
              <a:off x="3628406" y="2534896"/>
              <a:ext cx="4399722" cy="3883159"/>
              <a:chOff x="4357542" y="3590662"/>
              <a:chExt cx="2916454" cy="270412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EC2A0E7A-E7DD-485F-B46F-54B2A3E651E1}"/>
                  </a:ext>
                </a:extLst>
              </p:cNvPr>
              <p:cNvSpPr/>
              <p:nvPr/>
            </p:nvSpPr>
            <p:spPr>
              <a:xfrm>
                <a:off x="4359965" y="3590662"/>
                <a:ext cx="2911609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2152CD51-01C3-471C-8C7C-8AE6A58871D5}"/>
                  </a:ext>
                </a:extLst>
              </p:cNvPr>
              <p:cNvSpPr/>
              <p:nvPr/>
            </p:nvSpPr>
            <p:spPr>
              <a:xfrm>
                <a:off x="4359966" y="3590662"/>
                <a:ext cx="431782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37F9E8E6-4FCD-4B2A-9DD4-087898B766BA}"/>
                  </a:ext>
                </a:extLst>
              </p:cNvPr>
              <p:cNvSpPr/>
              <p:nvPr/>
            </p:nvSpPr>
            <p:spPr>
              <a:xfrm>
                <a:off x="4791747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8B7CA346-2048-47FC-B23F-2FE4408FF2ED}"/>
                  </a:ext>
                </a:extLst>
              </p:cNvPr>
              <p:cNvSpPr/>
              <p:nvPr/>
            </p:nvSpPr>
            <p:spPr>
              <a:xfrm>
                <a:off x="5197024" y="3590662"/>
                <a:ext cx="405277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AE8F4B57-CBB5-4FB1-A3BE-3225DDDBF13D}"/>
                  </a:ext>
                </a:extLst>
              </p:cNvPr>
              <p:cNvSpPr/>
              <p:nvPr/>
            </p:nvSpPr>
            <p:spPr>
              <a:xfrm>
                <a:off x="5602301" y="3590663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E586775-D0F2-4703-96B1-45FEADD9EB6F}"/>
                  </a:ext>
                </a:extLst>
              </p:cNvPr>
              <p:cNvSpPr/>
              <p:nvPr/>
            </p:nvSpPr>
            <p:spPr>
              <a:xfrm>
                <a:off x="6007578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C97E3AB4-8A9C-460A-B05D-DA57FB49A8CC}"/>
                  </a:ext>
                </a:extLst>
              </p:cNvPr>
              <p:cNvSpPr/>
              <p:nvPr/>
            </p:nvSpPr>
            <p:spPr>
              <a:xfrm>
                <a:off x="6411743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3E639027-C108-44C7-96B3-C9072848C16D}"/>
                  </a:ext>
                </a:extLst>
              </p:cNvPr>
              <p:cNvSpPr/>
              <p:nvPr/>
            </p:nvSpPr>
            <p:spPr>
              <a:xfrm rot="16200000">
                <a:off x="5599880" y="2367200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8E305535-34C5-4E5E-A0FE-054391D87A6B}"/>
                  </a:ext>
                </a:extLst>
              </p:cNvPr>
              <p:cNvSpPr/>
              <p:nvPr/>
            </p:nvSpPr>
            <p:spPr>
              <a:xfrm rot="16200000">
                <a:off x="5602300" y="279898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A193002B-6840-416B-A610-826A88C49B55}"/>
                  </a:ext>
                </a:extLst>
              </p:cNvPr>
              <p:cNvSpPr/>
              <p:nvPr/>
            </p:nvSpPr>
            <p:spPr>
              <a:xfrm rot="16200000">
                <a:off x="5597457" y="322754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EE8CAACE-A7A3-47C5-804C-003E3E840C16}"/>
                  </a:ext>
                </a:extLst>
              </p:cNvPr>
              <p:cNvSpPr/>
              <p:nvPr/>
            </p:nvSpPr>
            <p:spPr>
              <a:xfrm rot="16200000">
                <a:off x="5602300" y="365932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D78F6A51-848A-49B2-9510-9D44C8B8EEF2}"/>
                  </a:ext>
                </a:extLst>
              </p:cNvPr>
              <p:cNvSpPr/>
              <p:nvPr/>
            </p:nvSpPr>
            <p:spPr>
              <a:xfrm rot="16200000">
                <a:off x="5597457" y="409108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E5E6DE7E-22F4-473D-A6F9-885882E04C6D}"/>
                  </a:ext>
                </a:extLst>
              </p:cNvPr>
              <p:cNvSpPr/>
              <p:nvPr/>
            </p:nvSpPr>
            <p:spPr>
              <a:xfrm rot="16200000">
                <a:off x="5550481" y="4569822"/>
                <a:ext cx="525738" cy="29116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23738354-3202-4A3C-9131-CC0DBFF63DCD}"/>
                </a:ext>
              </a:extLst>
            </p:cNvPr>
            <p:cNvSpPr/>
            <p:nvPr/>
          </p:nvSpPr>
          <p:spPr>
            <a:xfrm>
              <a:off x="5961121" y="5438330"/>
              <a:ext cx="123333" cy="1413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A515E37A-50EB-48C7-9E42-E8044A7F9289}"/>
                </a:ext>
              </a:extLst>
            </p:cNvPr>
            <p:cNvSpPr/>
            <p:nvPr/>
          </p:nvSpPr>
          <p:spPr>
            <a:xfrm>
              <a:off x="6314652" y="5194035"/>
              <a:ext cx="123333" cy="1413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F0ACAEEC-B730-4A58-8D22-26773DA521AA}"/>
                </a:ext>
              </a:extLst>
            </p:cNvPr>
            <p:cNvSpPr/>
            <p:nvPr/>
          </p:nvSpPr>
          <p:spPr>
            <a:xfrm>
              <a:off x="5766601" y="5123374"/>
              <a:ext cx="123333" cy="1413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65958E4E-BD08-4E98-9322-48E07E8354F9}"/>
                </a:ext>
              </a:extLst>
            </p:cNvPr>
            <p:cNvSpPr/>
            <p:nvPr/>
          </p:nvSpPr>
          <p:spPr>
            <a:xfrm>
              <a:off x="5396441" y="4507956"/>
              <a:ext cx="123333" cy="1413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2D5DD1D9-582B-4999-82A1-BE7C26591E58}"/>
                </a:ext>
              </a:extLst>
            </p:cNvPr>
            <p:cNvSpPr/>
            <p:nvPr/>
          </p:nvSpPr>
          <p:spPr>
            <a:xfrm>
              <a:off x="5224252" y="3818574"/>
              <a:ext cx="123333" cy="14132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7396376B-E3AA-4161-B423-A0D57D2FCA8B}"/>
                </a:ext>
              </a:extLst>
            </p:cNvPr>
            <p:cNvSpPr/>
            <p:nvPr/>
          </p:nvSpPr>
          <p:spPr>
            <a:xfrm>
              <a:off x="5256795" y="3409994"/>
              <a:ext cx="123333" cy="14132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0257DD65-BCD9-4718-AD39-1B7B7A0ED3D7}"/>
                </a:ext>
              </a:extLst>
            </p:cNvPr>
            <p:cNvSpPr/>
            <p:nvPr/>
          </p:nvSpPr>
          <p:spPr>
            <a:xfrm>
              <a:off x="5847384" y="3495635"/>
              <a:ext cx="123333" cy="141321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31769CA1-F0DC-4DE8-92E1-6241D90E65B2}"/>
                </a:ext>
              </a:extLst>
            </p:cNvPr>
            <p:cNvSpPr/>
            <p:nvPr/>
          </p:nvSpPr>
          <p:spPr>
            <a:xfrm>
              <a:off x="3628406" y="2534896"/>
              <a:ext cx="4392417" cy="3897755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FDD15C73-E324-4613-A6BF-8DA16A5ADBF7}"/>
              </a:ext>
            </a:extLst>
          </p:cNvPr>
          <p:cNvCxnSpPr>
            <a:cxnSpLocks/>
          </p:cNvCxnSpPr>
          <p:nvPr/>
        </p:nvCxnSpPr>
        <p:spPr>
          <a:xfrm flipH="1">
            <a:off x="9772846" y="3241559"/>
            <a:ext cx="1170233" cy="544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635D74BE-A7D7-4C36-A9B3-E95682367DFF}"/>
              </a:ext>
            </a:extLst>
          </p:cNvPr>
          <p:cNvGrpSpPr/>
          <p:nvPr/>
        </p:nvGrpSpPr>
        <p:grpSpPr>
          <a:xfrm>
            <a:off x="10093218" y="1588559"/>
            <a:ext cx="1600824" cy="1587867"/>
            <a:chOff x="758764" y="1765768"/>
            <a:chExt cx="1600824" cy="1587867"/>
          </a:xfrm>
        </p:grpSpPr>
        <p:pic>
          <p:nvPicPr>
            <p:cNvPr id="35" name="Picture 2" descr="Resultado de imagem">
              <a:extLst>
                <a:ext uri="{FF2B5EF4-FFF2-40B4-BE49-F238E27FC236}">
                  <a16:creationId xmlns:a16="http://schemas.microsoft.com/office/drawing/2014/main" id="{EE79B00F-E85F-4152-98BB-0C5653B9F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764" y="1765768"/>
              <a:ext cx="1598170" cy="1587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F2577CEE-BD12-4CA4-A157-5D705D336F73}"/>
                </a:ext>
              </a:extLst>
            </p:cNvPr>
            <p:cNvGrpSpPr/>
            <p:nvPr/>
          </p:nvGrpSpPr>
          <p:grpSpPr>
            <a:xfrm>
              <a:off x="761127" y="1771631"/>
              <a:ext cx="1598461" cy="1560533"/>
              <a:chOff x="4357542" y="3590662"/>
              <a:chExt cx="2916454" cy="2704121"/>
            </a:xfrm>
          </p:grpSpPr>
          <p:sp>
            <p:nvSpPr>
              <p:cNvPr id="37" name="Retângulo 36">
                <a:extLst>
                  <a:ext uri="{FF2B5EF4-FFF2-40B4-BE49-F238E27FC236}">
                    <a16:creationId xmlns:a16="http://schemas.microsoft.com/office/drawing/2014/main" id="{34885AA6-C658-469C-A457-54A9BE67D1A6}"/>
                  </a:ext>
                </a:extLst>
              </p:cNvPr>
              <p:cNvSpPr/>
              <p:nvPr/>
            </p:nvSpPr>
            <p:spPr>
              <a:xfrm>
                <a:off x="4359965" y="3590662"/>
                <a:ext cx="2911609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" name="Retângulo 37">
                <a:extLst>
                  <a:ext uri="{FF2B5EF4-FFF2-40B4-BE49-F238E27FC236}">
                    <a16:creationId xmlns:a16="http://schemas.microsoft.com/office/drawing/2014/main" id="{6EA1F330-31DC-4C4F-90C0-64E4B21A8077}"/>
                  </a:ext>
                </a:extLst>
              </p:cNvPr>
              <p:cNvSpPr/>
              <p:nvPr/>
            </p:nvSpPr>
            <p:spPr>
              <a:xfrm>
                <a:off x="4359966" y="3590662"/>
                <a:ext cx="431782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Retângulo 38">
                <a:extLst>
                  <a:ext uri="{FF2B5EF4-FFF2-40B4-BE49-F238E27FC236}">
                    <a16:creationId xmlns:a16="http://schemas.microsoft.com/office/drawing/2014/main" id="{B6578939-3869-464B-A153-3E5288D9611F}"/>
                  </a:ext>
                </a:extLst>
              </p:cNvPr>
              <p:cNvSpPr/>
              <p:nvPr/>
            </p:nvSpPr>
            <p:spPr>
              <a:xfrm>
                <a:off x="4791747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E5FA6A6D-621D-407A-83B2-D5A659A36FF5}"/>
                  </a:ext>
                </a:extLst>
              </p:cNvPr>
              <p:cNvSpPr/>
              <p:nvPr/>
            </p:nvSpPr>
            <p:spPr>
              <a:xfrm>
                <a:off x="5197024" y="3590662"/>
                <a:ext cx="405277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BA6FAE3D-8604-497E-9AE0-C17AC48F873E}"/>
                  </a:ext>
                </a:extLst>
              </p:cNvPr>
              <p:cNvSpPr/>
              <p:nvPr/>
            </p:nvSpPr>
            <p:spPr>
              <a:xfrm>
                <a:off x="5602301" y="3590663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09F26E7-8CD2-4FEC-97B6-DC53FC177F85}"/>
                  </a:ext>
                </a:extLst>
              </p:cNvPr>
              <p:cNvSpPr/>
              <p:nvPr/>
            </p:nvSpPr>
            <p:spPr>
              <a:xfrm>
                <a:off x="6007578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1F789D95-BF4A-438D-A7EF-E9B33C50D1F3}"/>
                  </a:ext>
                </a:extLst>
              </p:cNvPr>
              <p:cNvSpPr/>
              <p:nvPr/>
            </p:nvSpPr>
            <p:spPr>
              <a:xfrm>
                <a:off x="6411743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61F8AFFC-CC65-4B47-A85B-816549F1B0D0}"/>
                  </a:ext>
                </a:extLst>
              </p:cNvPr>
              <p:cNvSpPr/>
              <p:nvPr/>
            </p:nvSpPr>
            <p:spPr>
              <a:xfrm rot="16200000">
                <a:off x="5599880" y="2367200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BAB8B859-E422-49ED-896B-244834196B59}"/>
                  </a:ext>
                </a:extLst>
              </p:cNvPr>
              <p:cNvSpPr/>
              <p:nvPr/>
            </p:nvSpPr>
            <p:spPr>
              <a:xfrm rot="16200000">
                <a:off x="5602300" y="279898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6" name="Retângulo 45">
                <a:extLst>
                  <a:ext uri="{FF2B5EF4-FFF2-40B4-BE49-F238E27FC236}">
                    <a16:creationId xmlns:a16="http://schemas.microsoft.com/office/drawing/2014/main" id="{3F9FF310-3365-4277-AF96-F0349F9C180D}"/>
                  </a:ext>
                </a:extLst>
              </p:cNvPr>
              <p:cNvSpPr/>
              <p:nvPr/>
            </p:nvSpPr>
            <p:spPr>
              <a:xfrm rot="16200000">
                <a:off x="5597457" y="322754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Retângulo 46">
                <a:extLst>
                  <a:ext uri="{FF2B5EF4-FFF2-40B4-BE49-F238E27FC236}">
                    <a16:creationId xmlns:a16="http://schemas.microsoft.com/office/drawing/2014/main" id="{9ECCFDA3-C81F-4F01-B5F1-4723E759474E}"/>
                  </a:ext>
                </a:extLst>
              </p:cNvPr>
              <p:cNvSpPr/>
              <p:nvPr/>
            </p:nvSpPr>
            <p:spPr>
              <a:xfrm rot="16200000">
                <a:off x="5602300" y="365932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30553CF0-0EDA-40C3-90FC-95FADA0A59AB}"/>
                  </a:ext>
                </a:extLst>
              </p:cNvPr>
              <p:cNvSpPr/>
              <p:nvPr/>
            </p:nvSpPr>
            <p:spPr>
              <a:xfrm rot="16200000">
                <a:off x="5597457" y="409108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CC16D7CD-C520-42EF-B981-C718B6C8F2D3}"/>
                  </a:ext>
                </a:extLst>
              </p:cNvPr>
              <p:cNvSpPr/>
              <p:nvPr/>
            </p:nvSpPr>
            <p:spPr>
              <a:xfrm rot="16200000">
                <a:off x="5550481" y="4569822"/>
                <a:ext cx="525738" cy="29116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23212188-CB60-4CF1-BBCB-CB2CA4EA0A11}"/>
                </a:ext>
              </a:extLst>
            </p:cNvPr>
            <p:cNvSpPr/>
            <p:nvPr/>
          </p:nvSpPr>
          <p:spPr>
            <a:xfrm>
              <a:off x="1608625" y="2938440"/>
              <a:ext cx="44808" cy="5679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3D554155-5714-4DF4-815B-2E64F63D32A9}"/>
                </a:ext>
              </a:extLst>
            </p:cNvPr>
            <p:cNvSpPr/>
            <p:nvPr/>
          </p:nvSpPr>
          <p:spPr>
            <a:xfrm>
              <a:off x="1737066" y="2840264"/>
              <a:ext cx="44808" cy="5679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716B98CB-19EA-4A43-9EC8-A9C0AA3F31A5}"/>
                </a:ext>
              </a:extLst>
            </p:cNvPr>
            <p:cNvSpPr/>
            <p:nvPr/>
          </p:nvSpPr>
          <p:spPr>
            <a:xfrm>
              <a:off x="1537954" y="2811868"/>
              <a:ext cx="44808" cy="5679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B6A0F9FE-9A0A-4A47-881A-3AB15C23ADFB}"/>
                </a:ext>
              </a:extLst>
            </p:cNvPr>
            <p:cNvSpPr/>
            <p:nvPr/>
          </p:nvSpPr>
          <p:spPr>
            <a:xfrm>
              <a:off x="1403471" y="2564548"/>
              <a:ext cx="44808" cy="56793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81B0BDB3-92FF-453A-B51F-344A50F05787}"/>
                </a:ext>
              </a:extLst>
            </p:cNvPr>
            <p:cNvSpPr/>
            <p:nvPr/>
          </p:nvSpPr>
          <p:spPr>
            <a:xfrm>
              <a:off x="1340913" y="2287505"/>
              <a:ext cx="44808" cy="5679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1429D12E-7820-451F-BC61-A358AC89A280}"/>
                </a:ext>
              </a:extLst>
            </p:cNvPr>
            <p:cNvSpPr/>
            <p:nvPr/>
          </p:nvSpPr>
          <p:spPr>
            <a:xfrm>
              <a:off x="1352736" y="2123308"/>
              <a:ext cx="44808" cy="5679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9349A29F-E27C-46EE-A5CF-B902E8F32140}"/>
                </a:ext>
              </a:extLst>
            </p:cNvPr>
            <p:cNvSpPr/>
            <p:nvPr/>
          </p:nvSpPr>
          <p:spPr>
            <a:xfrm>
              <a:off x="1567303" y="2157725"/>
              <a:ext cx="44808" cy="56793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522FEA8B-9C15-4668-B6B8-435467B21F36}"/>
                </a:ext>
              </a:extLst>
            </p:cNvPr>
            <p:cNvSpPr/>
            <p:nvPr/>
          </p:nvSpPr>
          <p:spPr>
            <a:xfrm>
              <a:off x="761128" y="1771631"/>
              <a:ext cx="1595806" cy="1566399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3C948EF-39B3-4422-AD00-6A6FD9961946}"/>
              </a:ext>
            </a:extLst>
          </p:cNvPr>
          <p:cNvCxnSpPr>
            <a:cxnSpLocks/>
          </p:cNvCxnSpPr>
          <p:nvPr/>
        </p:nvCxnSpPr>
        <p:spPr>
          <a:xfrm>
            <a:off x="1381959" y="3440990"/>
            <a:ext cx="980140" cy="584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2998FF1-C109-4929-A90A-F3CD9D90E65D}"/>
              </a:ext>
            </a:extLst>
          </p:cNvPr>
          <p:cNvSpPr txBox="1"/>
          <p:nvPr/>
        </p:nvSpPr>
        <p:spPr>
          <a:xfrm>
            <a:off x="3774224" y="5738191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Réplica 1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A8BEC161-DA83-40A0-8DD7-A1240552868F}"/>
              </a:ext>
            </a:extLst>
          </p:cNvPr>
          <p:cNvSpPr txBox="1"/>
          <p:nvPr/>
        </p:nvSpPr>
        <p:spPr>
          <a:xfrm>
            <a:off x="7512906" y="5738191"/>
            <a:ext cx="102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Réplica 2</a:t>
            </a:r>
          </a:p>
        </p:txBody>
      </p: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8E758CD0-F834-4062-A7A1-DD8A36B7882D}"/>
              </a:ext>
            </a:extLst>
          </p:cNvPr>
          <p:cNvSpPr txBox="1"/>
          <p:nvPr/>
        </p:nvSpPr>
        <p:spPr>
          <a:xfrm>
            <a:off x="2884781" y="6119434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5/7= 0.7143 * 100 = 71,43%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6D092F33-AF54-4F2F-8757-26C26A80408F}"/>
              </a:ext>
            </a:extLst>
          </p:cNvPr>
          <p:cNvSpPr txBox="1"/>
          <p:nvPr/>
        </p:nvSpPr>
        <p:spPr>
          <a:xfrm>
            <a:off x="6891165" y="6107523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7/7 = 1 *100% = 100%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5B806A7-1EF1-47C7-85DE-0A9DA6F6C150}"/>
              </a:ext>
            </a:extLst>
          </p:cNvPr>
          <p:cNvSpPr txBox="1"/>
          <p:nvPr/>
        </p:nvSpPr>
        <p:spPr>
          <a:xfrm>
            <a:off x="5069789" y="6316011"/>
            <a:ext cx="237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Sensibilidade</a:t>
            </a:r>
          </a:p>
        </p:txBody>
      </p:sp>
    </p:spTree>
    <p:extLst>
      <p:ext uri="{BB962C8B-B14F-4D97-AF65-F5344CB8AC3E}">
        <p14:creationId xmlns:p14="http://schemas.microsoft.com/office/powerpoint/2010/main" val="4158873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F30767-FE30-4D2D-BE18-152E5296202F}"/>
              </a:ext>
            </a:extLst>
          </p:cNvPr>
          <p:cNvSpPr txBox="1">
            <a:spLocks/>
          </p:cNvSpPr>
          <p:nvPr/>
        </p:nvSpPr>
        <p:spPr>
          <a:xfrm>
            <a:off x="877956" y="11803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solidFill>
                  <a:schemeClr val="accent1"/>
                </a:solidFill>
              </a:rPr>
              <a:t>Validação vs. </a:t>
            </a:r>
            <a:r>
              <a:rPr lang="pt-BR" b="1" dirty="0">
                <a:solidFill>
                  <a:srgbClr val="FF0000"/>
                </a:solidFill>
              </a:rPr>
              <a:t>avaliação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791ED76-248E-4621-8D25-ECD8AB59D3A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D46F77-2283-4E92-BE4C-05A86416C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302980"/>
            <a:ext cx="1860900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FB6B1EE-F794-4241-A8F5-D1824A877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112" y="2302980"/>
            <a:ext cx="1884066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Sinal de Adição 8">
            <a:extLst>
              <a:ext uri="{FF2B5EF4-FFF2-40B4-BE49-F238E27FC236}">
                <a16:creationId xmlns:a16="http://schemas.microsoft.com/office/drawing/2014/main" id="{23F625AD-FC36-4C28-B6B7-DCBCC28D43A8}"/>
              </a:ext>
            </a:extLst>
          </p:cNvPr>
          <p:cNvSpPr/>
          <p:nvPr/>
        </p:nvSpPr>
        <p:spPr>
          <a:xfrm>
            <a:off x="3049141" y="2923485"/>
            <a:ext cx="490330" cy="49033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Igual a 9">
            <a:extLst>
              <a:ext uri="{FF2B5EF4-FFF2-40B4-BE49-F238E27FC236}">
                <a16:creationId xmlns:a16="http://schemas.microsoft.com/office/drawing/2014/main" id="{0B005A26-9F0E-47A0-89FC-1689AE680031}"/>
              </a:ext>
            </a:extLst>
          </p:cNvPr>
          <p:cNvSpPr/>
          <p:nvPr/>
        </p:nvSpPr>
        <p:spPr>
          <a:xfrm>
            <a:off x="5843782" y="2863627"/>
            <a:ext cx="808913" cy="49033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ED56749-AD8B-4610-BC0D-2E60DF7D5DB7}"/>
              </a:ext>
            </a:extLst>
          </p:cNvPr>
          <p:cNvSpPr/>
          <p:nvPr/>
        </p:nvSpPr>
        <p:spPr>
          <a:xfrm>
            <a:off x="990600" y="4373217"/>
            <a:ext cx="4630578" cy="2252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890CDD0-9C5C-4843-9979-180F75DCDE82}"/>
              </a:ext>
            </a:extLst>
          </p:cNvPr>
          <p:cNvSpPr/>
          <p:nvPr/>
        </p:nvSpPr>
        <p:spPr>
          <a:xfrm>
            <a:off x="2950320" y="4800119"/>
            <a:ext cx="687971" cy="633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/>
              <a:t>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F3F6756-7DA0-4F21-AE86-D72E6654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55" y="2302980"/>
            <a:ext cx="3714958" cy="3714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19C9BF5-7932-4A63-AC8E-0C51CE959512}"/>
              </a:ext>
            </a:extLst>
          </p:cNvPr>
          <p:cNvSpPr txBox="1"/>
          <p:nvPr/>
        </p:nvSpPr>
        <p:spPr>
          <a:xfrm>
            <a:off x="8574157" y="610849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Mapa final!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A36C461-87C5-4405-8B4C-CAFD4B10D616}"/>
              </a:ext>
            </a:extLst>
          </p:cNvPr>
          <p:cNvSpPr txBox="1"/>
          <p:nvPr/>
        </p:nvSpPr>
        <p:spPr>
          <a:xfrm>
            <a:off x="1251802" y="5556273"/>
            <a:ext cx="4108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(71,43% + 100%) / 2 = </a:t>
            </a:r>
            <a:r>
              <a:rPr lang="pt-BR" sz="2400" b="1" dirty="0">
                <a:solidFill>
                  <a:srgbClr val="FF0000"/>
                </a:solidFill>
              </a:rPr>
              <a:t>85,71%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5DE058-2A7E-4EE5-9B18-65A077E7B607}"/>
              </a:ext>
            </a:extLst>
          </p:cNvPr>
          <p:cNvSpPr txBox="1"/>
          <p:nvPr/>
        </p:nvSpPr>
        <p:spPr>
          <a:xfrm>
            <a:off x="2584014" y="595615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Sensibilidade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FA068B-5C1A-4ACC-B06A-3CCAEE14EE8A}"/>
              </a:ext>
            </a:extLst>
          </p:cNvPr>
          <p:cNvSpPr txBox="1"/>
          <p:nvPr/>
        </p:nvSpPr>
        <p:spPr>
          <a:xfrm>
            <a:off x="5777677" y="3413815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Ensemble</a:t>
            </a:r>
          </a:p>
        </p:txBody>
      </p:sp>
    </p:spTree>
    <p:extLst>
      <p:ext uri="{BB962C8B-B14F-4D97-AF65-F5344CB8AC3E}">
        <p14:creationId xmlns:p14="http://schemas.microsoft.com/office/powerpoint/2010/main" val="447737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E1C538F-E355-402C-B06B-2E134FFA2079}"/>
              </a:ext>
            </a:extLst>
          </p:cNvPr>
          <p:cNvSpPr txBox="1">
            <a:spLocks/>
          </p:cNvSpPr>
          <p:nvPr/>
        </p:nvSpPr>
        <p:spPr>
          <a:xfrm>
            <a:off x="818321" y="4115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solidFill>
                  <a:schemeClr val="accent1"/>
                </a:solidFill>
              </a:rPr>
              <a:t>Mas qual tipo de modelagem é melhor?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ADB95F9-BE98-4F76-B3A9-62F725AE4304}"/>
              </a:ext>
            </a:extLst>
          </p:cNvPr>
          <p:cNvSpPr txBox="1"/>
          <p:nvPr/>
        </p:nvSpPr>
        <p:spPr>
          <a:xfrm>
            <a:off x="4943061" y="1563952"/>
            <a:ext cx="2650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Dois caminhos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03C082-C488-4E64-8EFD-33017CA305CA}"/>
              </a:ext>
            </a:extLst>
          </p:cNvPr>
          <p:cNvCxnSpPr>
            <a:stCxn id="6" idx="2"/>
          </p:cNvCxnSpPr>
          <p:nvPr/>
        </p:nvCxnSpPr>
        <p:spPr>
          <a:xfrm flipH="1">
            <a:off x="4200938" y="2148727"/>
            <a:ext cx="2067550" cy="700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AB1E21F-6FED-467A-A081-F860D8328058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268488" y="2148727"/>
            <a:ext cx="2067550" cy="740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5117E6-4929-4CA1-8D90-7F189DF550DF}"/>
              </a:ext>
            </a:extLst>
          </p:cNvPr>
          <p:cNvSpPr/>
          <p:nvPr/>
        </p:nvSpPr>
        <p:spPr>
          <a:xfrm>
            <a:off x="2133599" y="2994992"/>
            <a:ext cx="3114261" cy="887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Seleciona o “melhor modelo a partir das métricas”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507DE4-8A8F-4603-BD41-72C5A7A5640D}"/>
              </a:ext>
            </a:extLst>
          </p:cNvPr>
          <p:cNvSpPr/>
          <p:nvPr/>
        </p:nvSpPr>
        <p:spPr>
          <a:xfrm>
            <a:off x="6871252" y="2994992"/>
            <a:ext cx="3114261" cy="887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Faz o ensemble e média das métricas para comprovar a adequabilidade do modelo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F650C24-75C5-4224-A856-324680B1F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625" y="4206499"/>
            <a:ext cx="1860900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DFA2F75-2F7C-46A1-A1B2-9CEBD87BB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137" y="4206499"/>
            <a:ext cx="1884066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EF81593-E17F-4F80-B99B-0574A6A2F2D5}"/>
              </a:ext>
            </a:extLst>
          </p:cNvPr>
          <p:cNvSpPr txBox="1"/>
          <p:nvPr/>
        </p:nvSpPr>
        <p:spPr>
          <a:xfrm>
            <a:off x="3239170" y="4956144"/>
            <a:ext cx="460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ou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6548916-4661-4FB1-9697-C6E314F92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488" y="4206499"/>
            <a:ext cx="1860900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A62E09ED-069A-4996-B347-B02EC5044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000" y="4206499"/>
            <a:ext cx="1884066" cy="18686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7B10A107-BFF4-4771-8000-C1CF209882F8}"/>
              </a:ext>
            </a:extLst>
          </p:cNvPr>
          <p:cNvSpPr txBox="1"/>
          <p:nvPr/>
        </p:nvSpPr>
        <p:spPr>
          <a:xfrm>
            <a:off x="8358033" y="495614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+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82864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EDC25DE-248E-411A-8306-6F1A4F351823}"/>
              </a:ext>
            </a:extLst>
          </p:cNvPr>
          <p:cNvSpPr/>
          <p:nvPr/>
        </p:nvSpPr>
        <p:spPr>
          <a:xfrm>
            <a:off x="5618922" y="0"/>
            <a:ext cx="657307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5DB121-7F71-4FDE-A662-211532CA9385}"/>
              </a:ext>
            </a:extLst>
          </p:cNvPr>
          <p:cNvSpPr txBox="1"/>
          <p:nvPr/>
        </p:nvSpPr>
        <p:spPr>
          <a:xfrm>
            <a:off x="6646701" y="2536855"/>
            <a:ext cx="45175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b="1" dirty="0">
                <a:solidFill>
                  <a:schemeClr val="accent4"/>
                </a:solidFill>
              </a:rPr>
              <a:t>Obrigado</a:t>
            </a:r>
            <a:endParaRPr lang="pt-BR" sz="3200" b="1" dirty="0">
              <a:solidFill>
                <a:schemeClr val="accent4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E0D3566-4B09-4EF6-8D0A-F76D908B7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81" y="908602"/>
            <a:ext cx="4465624" cy="5068128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Coração 7">
            <a:extLst>
              <a:ext uri="{FF2B5EF4-FFF2-40B4-BE49-F238E27FC236}">
                <a16:creationId xmlns:a16="http://schemas.microsoft.com/office/drawing/2014/main" id="{1903C7B2-096A-4BE3-A071-18025AE8FEB5}"/>
              </a:ext>
            </a:extLst>
          </p:cNvPr>
          <p:cNvSpPr/>
          <p:nvPr/>
        </p:nvSpPr>
        <p:spPr>
          <a:xfrm rot="20485882">
            <a:off x="329482" y="420859"/>
            <a:ext cx="2586955" cy="2492245"/>
          </a:xfrm>
          <a:prstGeom prst="heart">
            <a:avLst/>
          </a:prstGeom>
          <a:solidFill>
            <a:srgbClr val="FF0000"/>
          </a:solidFill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280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337BE1C-48CC-4046-B153-9B1A08B8AF8F}"/>
              </a:ext>
            </a:extLst>
          </p:cNvPr>
          <p:cNvSpPr txBox="1">
            <a:spLocks/>
          </p:cNvSpPr>
          <p:nvPr/>
        </p:nvSpPr>
        <p:spPr>
          <a:xfrm>
            <a:off x="804944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accent1"/>
                </a:solidFill>
              </a:rPr>
              <a:t>Onde paramos: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188A5EB3-A9CF-4BED-929F-6A24B05863E6}"/>
              </a:ext>
            </a:extLst>
          </p:cNvPr>
          <p:cNvCxnSpPr>
            <a:cxnSpLocks/>
          </p:cNvCxnSpPr>
          <p:nvPr/>
        </p:nvCxnSpPr>
        <p:spPr>
          <a:xfrm>
            <a:off x="804944" y="1270861"/>
            <a:ext cx="0" cy="5410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9CA8BC-220E-43B7-99D2-7AE1FE10A0CE}"/>
              </a:ext>
            </a:extLst>
          </p:cNvPr>
          <p:cNvSpPr txBox="1"/>
          <p:nvPr/>
        </p:nvSpPr>
        <p:spPr>
          <a:xfrm rot="16200000">
            <a:off x="-409647" y="5350891"/>
            <a:ext cx="1762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ESPAÇO GEOGRÁFICO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269E9D-0C71-4413-9FC8-0DBA7711BC9C}"/>
              </a:ext>
            </a:extLst>
          </p:cNvPr>
          <p:cNvSpPr txBox="1"/>
          <p:nvPr/>
        </p:nvSpPr>
        <p:spPr>
          <a:xfrm rot="16200000">
            <a:off x="-483385" y="2260383"/>
            <a:ext cx="1909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VARIÁVEIS ECOLÓGICAS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47B5A5-1C88-4889-983A-42EC788E1E44}"/>
              </a:ext>
            </a:extLst>
          </p:cNvPr>
          <p:cNvCxnSpPr/>
          <p:nvPr/>
        </p:nvCxnSpPr>
        <p:spPr>
          <a:xfrm>
            <a:off x="804944" y="3859078"/>
            <a:ext cx="9578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F649B6AC-EF7B-49D0-86E7-9B863F31BB6D}"/>
              </a:ext>
            </a:extLst>
          </p:cNvPr>
          <p:cNvGrpSpPr/>
          <p:nvPr/>
        </p:nvGrpSpPr>
        <p:grpSpPr>
          <a:xfrm>
            <a:off x="1812471" y="4107247"/>
            <a:ext cx="2022158" cy="2278607"/>
            <a:chOff x="1447899" y="3260090"/>
            <a:chExt cx="2916454" cy="3597910"/>
          </a:xfrm>
        </p:grpSpPr>
        <p:pic>
          <p:nvPicPr>
            <p:cNvPr id="10" name="Picture 12" descr="Resultado de imagem para mapa do brasil">
              <a:extLst>
                <a:ext uri="{FF2B5EF4-FFF2-40B4-BE49-F238E27FC236}">
                  <a16:creationId xmlns:a16="http://schemas.microsoft.com/office/drawing/2014/main" id="{A8A0FF3D-D0FB-460D-9B73-DD3A0AAC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991" y="3582826"/>
              <a:ext cx="2716188" cy="254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02E2EF4D-FDA9-441B-AF00-DE28F16108D4}"/>
                </a:ext>
              </a:extLst>
            </p:cNvPr>
            <p:cNvGrpSpPr/>
            <p:nvPr/>
          </p:nvGrpSpPr>
          <p:grpSpPr>
            <a:xfrm>
              <a:off x="1447899" y="3497952"/>
              <a:ext cx="2916454" cy="2704121"/>
              <a:chOff x="4357542" y="3590662"/>
              <a:chExt cx="2916454" cy="2704121"/>
            </a:xfrm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976187F2-4E8D-4B74-B7E5-65B0C430642A}"/>
                  </a:ext>
                </a:extLst>
              </p:cNvPr>
              <p:cNvSpPr/>
              <p:nvPr/>
            </p:nvSpPr>
            <p:spPr>
              <a:xfrm>
                <a:off x="4359965" y="3590662"/>
                <a:ext cx="2911609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B8624F55-6C77-4D3E-B65E-245E49F838E6}"/>
                  </a:ext>
                </a:extLst>
              </p:cNvPr>
              <p:cNvSpPr/>
              <p:nvPr/>
            </p:nvSpPr>
            <p:spPr>
              <a:xfrm>
                <a:off x="4359966" y="3590662"/>
                <a:ext cx="431782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2655B62E-B6A1-4D00-8316-116C9896EBEA}"/>
                  </a:ext>
                </a:extLst>
              </p:cNvPr>
              <p:cNvSpPr/>
              <p:nvPr/>
            </p:nvSpPr>
            <p:spPr>
              <a:xfrm>
                <a:off x="4791747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AC6BB08D-C2C6-4208-871C-F1F6B675E180}"/>
                  </a:ext>
                </a:extLst>
              </p:cNvPr>
              <p:cNvSpPr/>
              <p:nvPr/>
            </p:nvSpPr>
            <p:spPr>
              <a:xfrm>
                <a:off x="5197024" y="3590662"/>
                <a:ext cx="405277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3CDF043B-8254-44FF-9446-AB3CFFE14F7B}"/>
                  </a:ext>
                </a:extLst>
              </p:cNvPr>
              <p:cNvSpPr/>
              <p:nvPr/>
            </p:nvSpPr>
            <p:spPr>
              <a:xfrm>
                <a:off x="5602301" y="3590663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FBEF815C-FD59-4CAA-AB3F-45507D095C63}"/>
                  </a:ext>
                </a:extLst>
              </p:cNvPr>
              <p:cNvSpPr/>
              <p:nvPr/>
            </p:nvSpPr>
            <p:spPr>
              <a:xfrm>
                <a:off x="6007578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786B30CF-7D60-4C2E-A950-114FA3B7CC92}"/>
                  </a:ext>
                </a:extLst>
              </p:cNvPr>
              <p:cNvSpPr/>
              <p:nvPr/>
            </p:nvSpPr>
            <p:spPr>
              <a:xfrm>
                <a:off x="6411743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524D25AF-1D68-4694-B910-A964BD275CD2}"/>
                  </a:ext>
                </a:extLst>
              </p:cNvPr>
              <p:cNvSpPr/>
              <p:nvPr/>
            </p:nvSpPr>
            <p:spPr>
              <a:xfrm rot="16200000">
                <a:off x="5599880" y="2367200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505C475C-92CE-4A84-BD95-886D3015B139}"/>
                  </a:ext>
                </a:extLst>
              </p:cNvPr>
              <p:cNvSpPr/>
              <p:nvPr/>
            </p:nvSpPr>
            <p:spPr>
              <a:xfrm rot="16200000">
                <a:off x="5602300" y="279898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675FDE5C-41FA-4B25-A154-B698DD506BDF}"/>
                  </a:ext>
                </a:extLst>
              </p:cNvPr>
              <p:cNvSpPr/>
              <p:nvPr/>
            </p:nvSpPr>
            <p:spPr>
              <a:xfrm rot="16200000">
                <a:off x="5597457" y="322754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D286F298-EEC3-4153-8B52-08D460684AB6}"/>
                  </a:ext>
                </a:extLst>
              </p:cNvPr>
              <p:cNvSpPr/>
              <p:nvPr/>
            </p:nvSpPr>
            <p:spPr>
              <a:xfrm rot="16200000">
                <a:off x="5602300" y="365932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1FC3634B-E64A-4FD3-8F4F-E10FC9ABFED3}"/>
                  </a:ext>
                </a:extLst>
              </p:cNvPr>
              <p:cNvSpPr/>
              <p:nvPr/>
            </p:nvSpPr>
            <p:spPr>
              <a:xfrm rot="16200000">
                <a:off x="5597457" y="409108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DDB0DA32-B449-4FEC-B323-2129BD07AC86}"/>
                  </a:ext>
                </a:extLst>
              </p:cNvPr>
              <p:cNvSpPr/>
              <p:nvPr/>
            </p:nvSpPr>
            <p:spPr>
              <a:xfrm rot="16200000">
                <a:off x="5550481" y="4569822"/>
                <a:ext cx="525738" cy="29116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06531CEC-9EEF-4573-92DC-49E9305D3F84}"/>
                </a:ext>
              </a:extLst>
            </p:cNvPr>
            <p:cNvGrpSpPr/>
            <p:nvPr/>
          </p:nvGrpSpPr>
          <p:grpSpPr>
            <a:xfrm>
              <a:off x="2505741" y="4107345"/>
              <a:ext cx="804550" cy="1510887"/>
              <a:chOff x="5354130" y="4198129"/>
              <a:chExt cx="804550" cy="151281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30F6C06C-7C8F-454C-A54F-6F880F993EA8}"/>
                  </a:ext>
                </a:extLst>
              </p:cNvPr>
              <p:cNvSpPr/>
              <p:nvPr/>
            </p:nvSpPr>
            <p:spPr>
              <a:xfrm>
                <a:off x="5842580" y="561240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21B0DF0D-FD7A-4EED-9D59-602244DCC601}"/>
                  </a:ext>
                </a:extLst>
              </p:cNvPr>
              <p:cNvSpPr/>
              <p:nvPr/>
            </p:nvSpPr>
            <p:spPr>
              <a:xfrm>
                <a:off x="6076926" y="5442068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660CFCE3-DBD5-4B37-8DBD-EB1C9FABD837}"/>
                  </a:ext>
                </a:extLst>
              </p:cNvPr>
              <p:cNvSpPr/>
              <p:nvPr/>
            </p:nvSpPr>
            <p:spPr>
              <a:xfrm>
                <a:off x="5713638" y="539279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AB25FEBE-84C8-40AB-B484-B9AB41C9CE4E}"/>
                  </a:ext>
                </a:extLst>
              </p:cNvPr>
              <p:cNvSpPr/>
              <p:nvPr/>
            </p:nvSpPr>
            <p:spPr>
              <a:xfrm>
                <a:off x="5468269" y="496369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63E2CE74-A09B-4743-9237-6F7371B553AA}"/>
                  </a:ext>
                </a:extLst>
              </p:cNvPr>
              <p:cNvSpPr/>
              <p:nvPr/>
            </p:nvSpPr>
            <p:spPr>
              <a:xfrm>
                <a:off x="5354130" y="448301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7AE965D0-435A-47AB-A7D0-D6244EC00EB9}"/>
                  </a:ext>
                </a:extLst>
              </p:cNvPr>
              <p:cNvSpPr/>
              <p:nvPr/>
            </p:nvSpPr>
            <p:spPr>
              <a:xfrm>
                <a:off x="5375702" y="419812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E95B00DD-710A-4E4A-8017-B13C3789F290}"/>
                  </a:ext>
                </a:extLst>
              </p:cNvPr>
              <p:cNvSpPr/>
              <p:nvPr/>
            </p:nvSpPr>
            <p:spPr>
              <a:xfrm>
                <a:off x="5767187" y="425784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9287DA8E-8F48-4F12-9743-ED693E9AFC3C}"/>
                </a:ext>
              </a:extLst>
            </p:cNvPr>
            <p:cNvSpPr/>
            <p:nvPr/>
          </p:nvSpPr>
          <p:spPr>
            <a:xfrm>
              <a:off x="1447899" y="3497952"/>
              <a:ext cx="2911612" cy="2714285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AutoShape 16" descr="Resultado de imagem para sasquatch">
              <a:extLst>
                <a:ext uri="{FF2B5EF4-FFF2-40B4-BE49-F238E27FC236}">
                  <a16:creationId xmlns:a16="http://schemas.microsoft.com/office/drawing/2014/main" id="{1AB95E0A-4722-4F7B-BD7A-100D5A0A99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5211" y="326009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AutoShape 16" descr="Resultado de imagem para sasquatch">
              <a:extLst>
                <a:ext uri="{FF2B5EF4-FFF2-40B4-BE49-F238E27FC236}">
                  <a16:creationId xmlns:a16="http://schemas.microsoft.com/office/drawing/2014/main" id="{96DEAD23-7C13-478B-B79F-9ED1CBEE1CC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2924" y="6553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6F386226-DC5E-4856-89E3-2B9A44FBB2CC}"/>
              </a:ext>
            </a:extLst>
          </p:cNvPr>
          <p:cNvGrpSpPr/>
          <p:nvPr/>
        </p:nvGrpSpPr>
        <p:grpSpPr>
          <a:xfrm>
            <a:off x="5163545" y="4974546"/>
            <a:ext cx="1165272" cy="1085918"/>
            <a:chOff x="4740102" y="4305655"/>
            <a:chExt cx="2218895" cy="2362109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737F2C7E-CCB0-4902-B62C-D98CB91A70E7}"/>
                </a:ext>
              </a:extLst>
            </p:cNvPr>
            <p:cNvSpPr/>
            <p:nvPr/>
          </p:nvSpPr>
          <p:spPr>
            <a:xfrm rot="1252776">
              <a:off x="4740102" y="4305655"/>
              <a:ext cx="1824157" cy="15482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F482D56-7A10-4D65-8629-1AF5F9C642FD}"/>
                </a:ext>
              </a:extLst>
            </p:cNvPr>
            <p:cNvSpPr/>
            <p:nvPr/>
          </p:nvSpPr>
          <p:spPr>
            <a:xfrm rot="1252776">
              <a:off x="4893528" y="4657136"/>
              <a:ext cx="1824157" cy="154821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46BD8796-E654-4333-A647-9FAF6B18B8C5}"/>
                </a:ext>
              </a:extLst>
            </p:cNvPr>
            <p:cNvSpPr/>
            <p:nvPr/>
          </p:nvSpPr>
          <p:spPr>
            <a:xfrm rot="1252776">
              <a:off x="5134840" y="5119550"/>
              <a:ext cx="1824157" cy="15482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2E7CDF6-4079-4EA1-84AD-4D99CEB6E87B}"/>
              </a:ext>
            </a:extLst>
          </p:cNvPr>
          <p:cNvSpPr txBox="1"/>
          <p:nvPr/>
        </p:nvSpPr>
        <p:spPr>
          <a:xfrm>
            <a:off x="2317870" y="6029917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Espaço M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292D351-16DF-4CA7-98F9-371BF5953233}"/>
              </a:ext>
            </a:extLst>
          </p:cNvPr>
          <p:cNvSpPr txBox="1"/>
          <p:nvPr/>
        </p:nvSpPr>
        <p:spPr>
          <a:xfrm>
            <a:off x="5218575" y="4240241"/>
            <a:ext cx="10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Espaço E</a:t>
            </a:r>
          </a:p>
        </p:txBody>
      </p:sp>
      <p:sp>
        <p:nvSpPr>
          <p:cNvPr id="42" name="Sinal de Adição 41">
            <a:extLst>
              <a:ext uri="{FF2B5EF4-FFF2-40B4-BE49-F238E27FC236}">
                <a16:creationId xmlns:a16="http://schemas.microsoft.com/office/drawing/2014/main" id="{33E540BF-4983-445C-AF7E-B7A39FD2FA67}"/>
              </a:ext>
            </a:extLst>
          </p:cNvPr>
          <p:cNvSpPr/>
          <p:nvPr/>
        </p:nvSpPr>
        <p:spPr>
          <a:xfrm>
            <a:off x="4167678" y="4903551"/>
            <a:ext cx="604157" cy="544283"/>
          </a:xfrm>
          <a:prstGeom prst="mathPlus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: para Cima 42">
            <a:extLst>
              <a:ext uri="{FF2B5EF4-FFF2-40B4-BE49-F238E27FC236}">
                <a16:creationId xmlns:a16="http://schemas.microsoft.com/office/drawing/2014/main" id="{410BAE3A-F89F-4347-BBD5-EEF17474F405}"/>
              </a:ext>
            </a:extLst>
          </p:cNvPr>
          <p:cNvSpPr/>
          <p:nvPr/>
        </p:nvSpPr>
        <p:spPr>
          <a:xfrm>
            <a:off x="4167678" y="3426128"/>
            <a:ext cx="604157" cy="738163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0A835511-6AF8-44DC-802C-3BEFFEFF2C6E}"/>
              </a:ext>
            </a:extLst>
          </p:cNvPr>
          <p:cNvSpPr txBox="1"/>
          <p:nvPr/>
        </p:nvSpPr>
        <p:spPr>
          <a:xfrm>
            <a:off x="806072" y="2598823"/>
            <a:ext cx="373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 matemática</a:t>
            </a:r>
          </a:p>
          <a:p>
            <a:pPr algn="ctr"/>
            <a:r>
              <a:rPr lang="pt-BR" dirty="0"/>
              <a:t>Regressão logística, distância, </a:t>
            </a:r>
            <a:r>
              <a:rPr lang="pt-BR" dirty="0" err="1"/>
              <a:t>bioclim</a:t>
            </a:r>
            <a:r>
              <a:rPr lang="pt-BR" dirty="0"/>
              <a:t>, MAXENT, </a:t>
            </a:r>
            <a:r>
              <a:rPr lang="pt-BR" dirty="0" err="1"/>
              <a:t>etc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4536036-9121-4EF0-83EE-E9CCE0695DF0}"/>
              </a:ext>
            </a:extLst>
          </p:cNvPr>
          <p:cNvSpPr txBox="1"/>
          <p:nvPr/>
        </p:nvSpPr>
        <p:spPr>
          <a:xfrm>
            <a:off x="8016593" y="2577873"/>
            <a:ext cx="2367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Projeta o modelo no espaço geográfico</a:t>
            </a:r>
          </a:p>
        </p:txBody>
      </p:sp>
      <p:sp>
        <p:nvSpPr>
          <p:cNvPr id="46" name="Seta: para Baixo 45">
            <a:extLst>
              <a:ext uri="{FF2B5EF4-FFF2-40B4-BE49-F238E27FC236}">
                <a16:creationId xmlns:a16="http://schemas.microsoft.com/office/drawing/2014/main" id="{1C5AF180-871C-4A7A-A581-7DEA9B79910F}"/>
              </a:ext>
            </a:extLst>
          </p:cNvPr>
          <p:cNvSpPr/>
          <p:nvPr/>
        </p:nvSpPr>
        <p:spPr>
          <a:xfrm>
            <a:off x="8873656" y="3454221"/>
            <a:ext cx="653143" cy="789487"/>
          </a:xfrm>
          <a:prstGeom prst="down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9A5CD1BA-B2EC-48E5-8B2A-FA631EA8EEB6}"/>
              </a:ext>
            </a:extLst>
          </p:cNvPr>
          <p:cNvCxnSpPr>
            <a:cxnSpLocks/>
          </p:cNvCxnSpPr>
          <p:nvPr/>
        </p:nvCxnSpPr>
        <p:spPr>
          <a:xfrm>
            <a:off x="6476764" y="809937"/>
            <a:ext cx="0" cy="12618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ACE92B60-D441-4CED-89E4-134BEA11B53F}"/>
              </a:ext>
            </a:extLst>
          </p:cNvPr>
          <p:cNvCxnSpPr>
            <a:cxnSpLocks/>
          </p:cNvCxnSpPr>
          <p:nvPr/>
        </p:nvCxnSpPr>
        <p:spPr>
          <a:xfrm flipH="1">
            <a:off x="5335231" y="2065584"/>
            <a:ext cx="1141534" cy="8393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956D9C44-259A-4004-A6E2-A6761A13C7A7}"/>
              </a:ext>
            </a:extLst>
          </p:cNvPr>
          <p:cNvCxnSpPr>
            <a:cxnSpLocks/>
          </p:cNvCxnSpPr>
          <p:nvPr/>
        </p:nvCxnSpPr>
        <p:spPr>
          <a:xfrm>
            <a:off x="6476764" y="2071765"/>
            <a:ext cx="1360200" cy="72011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07FC2A93-88CE-4A54-BA19-09F9E22B3E7A}"/>
              </a:ext>
            </a:extLst>
          </p:cNvPr>
          <p:cNvSpPr/>
          <p:nvPr/>
        </p:nvSpPr>
        <p:spPr>
          <a:xfrm>
            <a:off x="6016323" y="1771248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39822112-B2CA-478C-BAC8-81A1A064691A}"/>
              </a:ext>
            </a:extLst>
          </p:cNvPr>
          <p:cNvSpPr/>
          <p:nvPr/>
        </p:nvSpPr>
        <p:spPr>
          <a:xfrm>
            <a:off x="6656629" y="1622841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8CB57017-3FCE-4BF0-9953-74C2D7465773}"/>
              </a:ext>
            </a:extLst>
          </p:cNvPr>
          <p:cNvSpPr/>
          <p:nvPr/>
        </p:nvSpPr>
        <p:spPr>
          <a:xfrm>
            <a:off x="6105904" y="2157926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79B8FEAB-02C8-46C9-AC83-D350C96284F3}"/>
              </a:ext>
            </a:extLst>
          </p:cNvPr>
          <p:cNvSpPr/>
          <p:nvPr/>
        </p:nvSpPr>
        <p:spPr>
          <a:xfrm>
            <a:off x="6452321" y="245334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6C76BE98-60D2-40D1-B02C-6877ACCD6250}"/>
              </a:ext>
            </a:extLst>
          </p:cNvPr>
          <p:cNvSpPr/>
          <p:nvPr/>
        </p:nvSpPr>
        <p:spPr>
          <a:xfrm>
            <a:off x="6632067" y="2055969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D72CF4D-464C-4F2D-8A99-BC12FA247780}"/>
              </a:ext>
            </a:extLst>
          </p:cNvPr>
          <p:cNvSpPr/>
          <p:nvPr/>
        </p:nvSpPr>
        <p:spPr>
          <a:xfrm>
            <a:off x="6297460" y="1380954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A5BE1A3E-3DC2-4EA0-9F3D-E57BF4E6660A}"/>
              </a:ext>
            </a:extLst>
          </p:cNvPr>
          <p:cNvSpPr/>
          <p:nvPr/>
        </p:nvSpPr>
        <p:spPr>
          <a:xfrm>
            <a:off x="5930896" y="144060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F6E76E52-152B-44B1-98FC-E1DA22145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61" y="4402529"/>
            <a:ext cx="2275900" cy="220449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35021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CDA23-027E-47FF-8929-06685702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808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Mas e a </a:t>
            </a:r>
            <a:r>
              <a:rPr lang="pt-BR" b="1" u="sng" dirty="0">
                <a:solidFill>
                  <a:schemeClr val="accent1"/>
                </a:solidFill>
              </a:rPr>
              <a:t>modelagem matemática</a:t>
            </a:r>
            <a:r>
              <a:rPr lang="pt-BR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2AB28D0-358F-4F62-B385-7137FD70344A}"/>
              </a:ext>
            </a:extLst>
          </p:cNvPr>
          <p:cNvSpPr txBox="1"/>
          <p:nvPr/>
        </p:nvSpPr>
        <p:spPr>
          <a:xfrm>
            <a:off x="1177268" y="2395875"/>
            <a:ext cx="98374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“É a arte de transformar problemas da realidade em problemas matemáticos e resolvê-los interpretando suas soluções na linguagem do mundo real”.</a:t>
            </a:r>
          </a:p>
          <a:p>
            <a:pPr algn="ctr"/>
            <a:endParaRPr lang="pt-BR" sz="2800" dirty="0"/>
          </a:p>
          <a:p>
            <a:pPr algn="ctr"/>
            <a:r>
              <a:rPr lang="pt-BR" sz="2800" dirty="0"/>
              <a:t>Basicamente criamos uma </a:t>
            </a:r>
            <a:r>
              <a:rPr lang="pt-BR" sz="2800" b="1" dirty="0"/>
              <a:t>função matemática </a:t>
            </a:r>
            <a:r>
              <a:rPr lang="pt-BR" sz="2800" dirty="0"/>
              <a:t>que representa (ou chega perto de representar) uma realidade.</a:t>
            </a:r>
          </a:p>
        </p:txBody>
      </p:sp>
    </p:spTree>
    <p:extLst>
      <p:ext uri="{BB962C8B-B14F-4D97-AF65-F5344CB8AC3E}">
        <p14:creationId xmlns:p14="http://schemas.microsoft.com/office/powerpoint/2010/main" val="4108375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" descr="Resultado de imagem para sasquatch">
            <a:extLst>
              <a:ext uri="{FF2B5EF4-FFF2-40B4-BE49-F238E27FC236}">
                <a16:creationId xmlns:a16="http://schemas.microsoft.com/office/drawing/2014/main" id="{7C92FBB3-139E-44A7-AC43-3982D049A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626" y="1118630"/>
            <a:ext cx="3196667" cy="410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sasquatch">
            <a:extLst>
              <a:ext uri="{FF2B5EF4-FFF2-40B4-BE49-F238E27FC236}">
                <a16:creationId xmlns:a16="http://schemas.microsoft.com/office/drawing/2014/main" id="{E689FCBE-F464-4492-A010-F03F4FA18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7260" flipH="1">
            <a:off x="1770969" y="1042135"/>
            <a:ext cx="3772165" cy="42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6D2BE6A8-A81B-4663-90B3-81101407FE8B}"/>
              </a:ext>
            </a:extLst>
          </p:cNvPr>
          <p:cNvSpPr txBox="1"/>
          <p:nvPr/>
        </p:nvSpPr>
        <p:spPr>
          <a:xfrm>
            <a:off x="2552442" y="325824"/>
            <a:ext cx="2920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Representação do pé-grande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4EC806F-2B3E-44EE-906D-1DD4E681F997}"/>
              </a:ext>
            </a:extLst>
          </p:cNvPr>
          <p:cNvSpPr txBox="1"/>
          <p:nvPr/>
        </p:nvSpPr>
        <p:spPr>
          <a:xfrm>
            <a:off x="8191126" y="325824"/>
            <a:ext cx="15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Pé-grande real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7FD1F4B-AD17-488F-8306-4D8B72DB2CBC}"/>
              </a:ext>
            </a:extLst>
          </p:cNvPr>
          <p:cNvSpPr txBox="1"/>
          <p:nvPr/>
        </p:nvSpPr>
        <p:spPr>
          <a:xfrm>
            <a:off x="945650" y="5421491"/>
            <a:ext cx="10099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“(...) Os modelos não representam TODAS as características do mundo real, mas representam aquelas essências para entender um problema específico, dados os parâmetros utilizados/disponíveis e os pressupostos assumidos (...)”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BA9F8C7F-B586-4AA8-9C8D-3CB1561EEC16}"/>
              </a:ext>
            </a:extLst>
          </p:cNvPr>
          <p:cNvSpPr/>
          <p:nvPr/>
        </p:nvSpPr>
        <p:spPr>
          <a:xfrm>
            <a:off x="4095072" y="6411767"/>
            <a:ext cx="38004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dirty="0"/>
              <a:t>Andrew Ford. 2009. </a:t>
            </a:r>
            <a:r>
              <a:rPr lang="pt-BR" sz="1100" i="1" dirty="0" err="1"/>
              <a:t>Modeling</a:t>
            </a:r>
            <a:r>
              <a:rPr lang="pt-BR" sz="1100" i="1" dirty="0"/>
              <a:t> the </a:t>
            </a:r>
            <a:r>
              <a:rPr lang="pt-BR" sz="1100" i="1" dirty="0" err="1"/>
              <a:t>Environment</a:t>
            </a:r>
            <a:r>
              <a:rPr lang="pt-BR" sz="1100" dirty="0"/>
              <a:t>. </a:t>
            </a:r>
            <a:r>
              <a:rPr lang="pt-BR" sz="1100" dirty="0" err="1"/>
              <a:t>Island</a:t>
            </a:r>
            <a:r>
              <a:rPr lang="pt-BR" sz="1100" dirty="0"/>
              <a:t> Press. </a:t>
            </a:r>
          </a:p>
        </p:txBody>
      </p:sp>
    </p:spTree>
    <p:extLst>
      <p:ext uri="{BB962C8B-B14F-4D97-AF65-F5344CB8AC3E}">
        <p14:creationId xmlns:p14="http://schemas.microsoft.com/office/powerpoint/2010/main" val="331461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3BE99E-54CC-46CD-9DB9-DA8EAEE8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613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Modelos a partir de </a:t>
            </a:r>
            <a:r>
              <a:rPr lang="pt-BR" b="1" dirty="0">
                <a:solidFill>
                  <a:schemeClr val="accent1"/>
                </a:solidFill>
              </a:rPr>
              <a:t>algoritmos</a:t>
            </a:r>
            <a:r>
              <a:rPr lang="pt-BR" dirty="0">
                <a:solidFill>
                  <a:schemeClr val="accent1"/>
                </a:solidFill>
              </a:rPr>
              <a:t>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FF889B-FF70-47C1-AE66-5DCFC244E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192" y="1613593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“</a:t>
            </a:r>
            <a:r>
              <a:rPr lang="pt-BR" b="1" dirty="0"/>
              <a:t>Algoritmo</a:t>
            </a:r>
            <a:r>
              <a:rPr lang="pt-BR" dirty="0"/>
              <a:t> é uma </a:t>
            </a:r>
            <a:r>
              <a:rPr lang="pt-BR" u="sng" dirty="0"/>
              <a:t>sequência finita de instruções bem definidas </a:t>
            </a:r>
            <a:r>
              <a:rPr lang="pt-BR" dirty="0"/>
              <a:t>e não ambíguas, cada uma das quais devendo ser executadas mecânica ou eletronicamente em um intervalo de tempo finito e com uma quantidade de esforço finita (...)”</a:t>
            </a:r>
          </a:p>
        </p:txBody>
      </p:sp>
      <p:pic>
        <p:nvPicPr>
          <p:cNvPr id="2050" name="Picture 2" descr="Resultado de imagem para ratatouille filme">
            <a:extLst>
              <a:ext uri="{FF2B5EF4-FFF2-40B4-BE49-F238E27FC236}">
                <a16:creationId xmlns:a16="http://schemas.microsoft.com/office/drawing/2014/main" id="{0E5969EC-A37F-41D5-A25D-C06A55812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36" y="3178956"/>
            <a:ext cx="2240446" cy="315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074ADCB-4CB6-4FC0-84F6-16122B105B7E}"/>
              </a:ext>
            </a:extLst>
          </p:cNvPr>
          <p:cNvSpPr/>
          <p:nvPr/>
        </p:nvSpPr>
        <p:spPr>
          <a:xfrm>
            <a:off x="1829215" y="3175349"/>
            <a:ext cx="1232452" cy="10512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2" name="Picture 4" descr="Resultado de imagem para ponta lapiseira">
            <a:extLst>
              <a:ext uri="{FF2B5EF4-FFF2-40B4-BE49-F238E27FC236}">
                <a16:creationId xmlns:a16="http://schemas.microsoft.com/office/drawing/2014/main" id="{45E152B2-FEE1-4C96-842D-CA591FDC08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05" r="88261" b="38522"/>
          <a:stretch/>
        </p:blipFill>
        <p:spPr bwMode="auto">
          <a:xfrm rot="4830708">
            <a:off x="2557930" y="3668704"/>
            <a:ext cx="382484" cy="80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66D885-FEED-4957-B53A-9D99DE1D8487}"/>
              </a:ext>
            </a:extLst>
          </p:cNvPr>
          <p:cNvSpPr txBox="1"/>
          <p:nvPr/>
        </p:nvSpPr>
        <p:spPr>
          <a:xfrm>
            <a:off x="4798170" y="3633350"/>
            <a:ext cx="56407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“(...) Um algoritmo </a:t>
            </a:r>
            <a:r>
              <a:rPr lang="pt-BR" sz="2800" u="sng" dirty="0"/>
              <a:t>não</a:t>
            </a:r>
            <a:r>
              <a:rPr lang="pt-BR" sz="2800" dirty="0"/>
              <a:t> representa, necessariamente, um programa de computador, e sim os passos necessários para realizar uma tarefa (...)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F048F6-C8C9-48D4-A4E8-88CB4D56ED9C}"/>
              </a:ext>
            </a:extLst>
          </p:cNvPr>
          <p:cNvSpPr txBox="1"/>
          <p:nvPr/>
        </p:nvSpPr>
        <p:spPr>
          <a:xfrm>
            <a:off x="5341466" y="6192605"/>
            <a:ext cx="4554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https://pt.wikipedia.org/wiki/Algoritmo</a:t>
            </a:r>
          </a:p>
        </p:txBody>
      </p:sp>
    </p:spTree>
    <p:extLst>
      <p:ext uri="{BB962C8B-B14F-4D97-AF65-F5344CB8AC3E}">
        <p14:creationId xmlns:p14="http://schemas.microsoft.com/office/powerpoint/2010/main" val="565397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ipse 30">
            <a:extLst>
              <a:ext uri="{FF2B5EF4-FFF2-40B4-BE49-F238E27FC236}">
                <a16:creationId xmlns:a16="http://schemas.microsoft.com/office/drawing/2014/main" id="{ED9A7C79-12F8-44D7-BB5D-80FB8D06718E}"/>
              </a:ext>
            </a:extLst>
          </p:cNvPr>
          <p:cNvSpPr/>
          <p:nvPr/>
        </p:nvSpPr>
        <p:spPr>
          <a:xfrm>
            <a:off x="6635199" y="1420789"/>
            <a:ext cx="154445" cy="16080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70E9D221-D44A-4986-9BEC-9274FAC8C154}"/>
              </a:ext>
            </a:extLst>
          </p:cNvPr>
          <p:cNvSpPr txBox="1"/>
          <p:nvPr/>
        </p:nvSpPr>
        <p:spPr>
          <a:xfrm>
            <a:off x="6815902" y="1340470"/>
            <a:ext cx="49410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Presença:</a:t>
            </a:r>
          </a:p>
          <a:p>
            <a:r>
              <a:rPr lang="pt-BR" dirty="0"/>
              <a:t>Locais onde a espécie foi observada ou registrada.</a:t>
            </a:r>
          </a:p>
          <a:p>
            <a:endParaRPr lang="pt-BR" b="1" dirty="0"/>
          </a:p>
          <a:p>
            <a:r>
              <a:rPr lang="pt-BR" b="1" dirty="0"/>
              <a:t>Ausência: </a:t>
            </a:r>
          </a:p>
          <a:p>
            <a:r>
              <a:rPr lang="pt-BR" dirty="0"/>
              <a:t>Locais onde foi confirmada a não ocorrência da espécie.</a:t>
            </a:r>
          </a:p>
          <a:p>
            <a:endParaRPr lang="pt-BR" b="1" dirty="0"/>
          </a:p>
          <a:p>
            <a:r>
              <a:rPr lang="pt-BR" b="1" dirty="0" err="1"/>
              <a:t>Pseudo-ausência</a:t>
            </a:r>
            <a:r>
              <a:rPr lang="pt-BR" b="1" dirty="0"/>
              <a:t>:</a:t>
            </a:r>
          </a:p>
          <a:p>
            <a:r>
              <a:rPr lang="pt-BR" dirty="0"/>
              <a:t>Pontos gerados artificialmente para representar locais onde a espécie provavelmente não ocorre.</a:t>
            </a:r>
          </a:p>
          <a:p>
            <a:endParaRPr lang="pt-BR" b="1" dirty="0"/>
          </a:p>
          <a:p>
            <a:r>
              <a:rPr lang="pt-BR" b="1" dirty="0"/>
              <a:t>Background:</a:t>
            </a:r>
          </a:p>
          <a:p>
            <a:r>
              <a:rPr lang="pt-BR" dirty="0"/>
              <a:t>Conjunto de pontos representando a disponibilidade das condições ambientais no espaço de estudo.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9C8A5D4-44AD-4CA9-81BE-F8E8BF6C3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10" y="348687"/>
            <a:ext cx="5859631" cy="5649984"/>
          </a:xfrm>
          <a:prstGeom prst="rect">
            <a:avLst/>
          </a:prstGeom>
        </p:spPr>
      </p:pic>
      <p:sp>
        <p:nvSpPr>
          <p:cNvPr id="42" name="Elipse 41">
            <a:extLst>
              <a:ext uri="{FF2B5EF4-FFF2-40B4-BE49-F238E27FC236}">
                <a16:creationId xmlns:a16="http://schemas.microsoft.com/office/drawing/2014/main" id="{B4AE2AA9-5496-4829-A611-4CCC54A25E8A}"/>
              </a:ext>
            </a:extLst>
          </p:cNvPr>
          <p:cNvSpPr/>
          <p:nvPr/>
        </p:nvSpPr>
        <p:spPr>
          <a:xfrm>
            <a:off x="1666407" y="1481334"/>
            <a:ext cx="188897" cy="18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8C4DA7E0-0E68-4CFC-959B-FA20C513D6A6}"/>
              </a:ext>
            </a:extLst>
          </p:cNvPr>
          <p:cNvSpPr/>
          <p:nvPr/>
        </p:nvSpPr>
        <p:spPr>
          <a:xfrm>
            <a:off x="1868556" y="2134239"/>
            <a:ext cx="188897" cy="18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C3069324-E420-48BE-8015-7239C82C8FD2}"/>
              </a:ext>
            </a:extLst>
          </p:cNvPr>
          <p:cNvSpPr/>
          <p:nvPr/>
        </p:nvSpPr>
        <p:spPr>
          <a:xfrm>
            <a:off x="3256845" y="1551687"/>
            <a:ext cx="188897" cy="18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4D6C5B1C-858E-4F30-8B53-7F7398314A5E}"/>
              </a:ext>
            </a:extLst>
          </p:cNvPr>
          <p:cNvSpPr/>
          <p:nvPr/>
        </p:nvSpPr>
        <p:spPr>
          <a:xfrm>
            <a:off x="2796385" y="2603836"/>
            <a:ext cx="188897" cy="18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0EAA01D8-298D-424F-A0F0-EB76B737D116}"/>
              </a:ext>
            </a:extLst>
          </p:cNvPr>
          <p:cNvSpPr/>
          <p:nvPr/>
        </p:nvSpPr>
        <p:spPr>
          <a:xfrm>
            <a:off x="2522365" y="1390885"/>
            <a:ext cx="188897" cy="1808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AED328A-5976-4B11-B213-4DA413284B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63B1EDE-1F5D-4D8C-94BF-58E71B5C6567}"/>
              </a:ext>
            </a:extLst>
          </p:cNvPr>
          <p:cNvSpPr txBox="1"/>
          <p:nvPr/>
        </p:nvSpPr>
        <p:spPr>
          <a:xfrm>
            <a:off x="7421073" y="485569"/>
            <a:ext cx="301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 err="1"/>
              <a:t>Outros</a:t>
            </a:r>
            <a:r>
              <a:rPr lang="es-AR" b="1" dirty="0"/>
              <a:t> </a:t>
            </a:r>
            <a:r>
              <a:rPr lang="es-AR" b="1" dirty="0" err="1"/>
              <a:t>conceitos</a:t>
            </a:r>
            <a:r>
              <a:rPr lang="es-AR" b="1" dirty="0"/>
              <a:t> importantes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EC75A1A-694C-DD6F-F9C9-8C80E7F522B9}"/>
              </a:ext>
            </a:extLst>
          </p:cNvPr>
          <p:cNvSpPr/>
          <p:nvPr/>
        </p:nvSpPr>
        <p:spPr>
          <a:xfrm>
            <a:off x="6635199" y="2246562"/>
            <a:ext cx="154445" cy="1608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41C259B9-6595-71D1-60D7-04651BA70DD7}"/>
              </a:ext>
            </a:extLst>
          </p:cNvPr>
          <p:cNvSpPr/>
          <p:nvPr/>
        </p:nvSpPr>
        <p:spPr>
          <a:xfrm>
            <a:off x="6635199" y="3353679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1F4D8EA0-9F8A-C2B3-90D9-B1B035B85EB2}"/>
              </a:ext>
            </a:extLst>
          </p:cNvPr>
          <p:cNvSpPr/>
          <p:nvPr/>
        </p:nvSpPr>
        <p:spPr>
          <a:xfrm>
            <a:off x="3780240" y="3268198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F28054C-EAD7-D143-5AD1-24CB7404EDB9}"/>
              </a:ext>
            </a:extLst>
          </p:cNvPr>
          <p:cNvSpPr/>
          <p:nvPr/>
        </p:nvSpPr>
        <p:spPr>
          <a:xfrm>
            <a:off x="4420320" y="3012877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A895B322-F8F9-1A60-4855-74F8BA85E335}"/>
              </a:ext>
            </a:extLst>
          </p:cNvPr>
          <p:cNvSpPr/>
          <p:nvPr/>
        </p:nvSpPr>
        <p:spPr>
          <a:xfrm>
            <a:off x="3445742" y="3969238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7751A34-41A1-4139-A196-64D8E2E106B2}"/>
              </a:ext>
            </a:extLst>
          </p:cNvPr>
          <p:cNvSpPr/>
          <p:nvPr/>
        </p:nvSpPr>
        <p:spPr>
          <a:xfrm>
            <a:off x="4879785" y="1874957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E18C74C-22C5-F265-C6A7-942BBBD53C5A}"/>
              </a:ext>
            </a:extLst>
          </p:cNvPr>
          <p:cNvSpPr/>
          <p:nvPr/>
        </p:nvSpPr>
        <p:spPr>
          <a:xfrm>
            <a:off x="5268025" y="2729659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2B32C49-5E81-8D2C-6D6B-10F1160819C1}"/>
              </a:ext>
            </a:extLst>
          </p:cNvPr>
          <p:cNvSpPr/>
          <p:nvPr/>
        </p:nvSpPr>
        <p:spPr>
          <a:xfrm>
            <a:off x="3010740" y="4075039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E9C98F1-566B-A50A-1226-4DE574FB3AD8}"/>
              </a:ext>
            </a:extLst>
          </p:cNvPr>
          <p:cNvSpPr/>
          <p:nvPr/>
        </p:nvSpPr>
        <p:spPr>
          <a:xfrm>
            <a:off x="3268015" y="3383727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18012372-DD89-C616-9576-61BB4368FCBF}"/>
              </a:ext>
            </a:extLst>
          </p:cNvPr>
          <p:cNvSpPr/>
          <p:nvPr/>
        </p:nvSpPr>
        <p:spPr>
          <a:xfrm>
            <a:off x="4243542" y="2293938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184BA62-F331-A67C-E392-67F47BF80D3F}"/>
              </a:ext>
            </a:extLst>
          </p:cNvPr>
          <p:cNvSpPr/>
          <p:nvPr/>
        </p:nvSpPr>
        <p:spPr>
          <a:xfrm>
            <a:off x="4166320" y="2784734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172070-05CE-0A25-C276-9D2B60CCD539}"/>
              </a:ext>
            </a:extLst>
          </p:cNvPr>
          <p:cNvSpPr/>
          <p:nvPr/>
        </p:nvSpPr>
        <p:spPr>
          <a:xfrm>
            <a:off x="5268108" y="2326963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85DDE99-66AD-3704-A04A-7DDDCA2D8EB3}"/>
              </a:ext>
            </a:extLst>
          </p:cNvPr>
          <p:cNvSpPr/>
          <p:nvPr/>
        </p:nvSpPr>
        <p:spPr>
          <a:xfrm>
            <a:off x="4718215" y="2407364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E0CDB99-9C2A-4BAB-2BE5-8441332670F2}"/>
              </a:ext>
            </a:extLst>
          </p:cNvPr>
          <p:cNvSpPr/>
          <p:nvPr/>
        </p:nvSpPr>
        <p:spPr>
          <a:xfrm>
            <a:off x="2556817" y="3012877"/>
            <a:ext cx="154445" cy="16080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34FE506-D7CF-2803-069B-2E941515CB20}"/>
              </a:ext>
            </a:extLst>
          </p:cNvPr>
          <p:cNvSpPr/>
          <p:nvPr/>
        </p:nvSpPr>
        <p:spPr>
          <a:xfrm>
            <a:off x="6635199" y="4450637"/>
            <a:ext cx="154445" cy="16080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8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0F83E-A330-4874-95C1-869259F83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accent1"/>
                </a:solidFill>
              </a:rPr>
              <a:t>Para a modelagem de nicho e distribuição de espécies...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3C0426D-9D7A-4C50-9C98-F8BB32E0C7A2}"/>
              </a:ext>
            </a:extLst>
          </p:cNvPr>
          <p:cNvSpPr/>
          <p:nvPr/>
        </p:nvSpPr>
        <p:spPr>
          <a:xfrm>
            <a:off x="410819" y="2650435"/>
            <a:ext cx="4015408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dirty="0"/>
              <a:t>Distância euclidiana</a:t>
            </a:r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Mahalanobis</a:t>
            </a:r>
            <a:endParaRPr lang="pt-BR" dirty="0"/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Gower</a:t>
            </a:r>
            <a:r>
              <a:rPr lang="pt-BR" dirty="0"/>
              <a:t> (</a:t>
            </a:r>
            <a:r>
              <a:rPr lang="pt-BR" dirty="0" err="1"/>
              <a:t>domain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ENFA (análise ecológica de nicho </a:t>
            </a:r>
            <a:r>
              <a:rPr lang="pt-BR" dirty="0" err="1"/>
              <a:t>fatoria</a:t>
            </a:r>
            <a:r>
              <a:rPr lang="pt-BR" dirty="0"/>
              <a:t>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1AFE750-169A-4263-B039-913FDC87DC1E}"/>
              </a:ext>
            </a:extLst>
          </p:cNvPr>
          <p:cNvSpPr/>
          <p:nvPr/>
        </p:nvSpPr>
        <p:spPr>
          <a:xfrm>
            <a:off x="4793974" y="2637184"/>
            <a:ext cx="2802835" cy="15505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GARP (</a:t>
            </a:r>
            <a:r>
              <a:rPr lang="pt-BR" dirty="0" err="1"/>
              <a:t>genetic</a:t>
            </a:r>
            <a:r>
              <a:rPr lang="pt-BR" dirty="0"/>
              <a:t> algoritmo for </a:t>
            </a:r>
            <a:r>
              <a:rPr lang="pt-BR" dirty="0" err="1"/>
              <a:t>rule-se</a:t>
            </a:r>
            <a:r>
              <a:rPr lang="pt-BR" dirty="0"/>
              <a:t> </a:t>
            </a:r>
            <a:r>
              <a:rPr lang="pt-BR" dirty="0" err="1"/>
              <a:t>production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MAXENT (máxima entropia)</a:t>
            </a:r>
          </a:p>
          <a:p>
            <a:pPr algn="ctr"/>
            <a:r>
              <a:rPr lang="pt-BR" dirty="0"/>
              <a:t>SVM (</a:t>
            </a:r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0A3BE6-0C1F-4474-8F52-BED4B66A13A4}"/>
              </a:ext>
            </a:extLst>
          </p:cNvPr>
          <p:cNvSpPr/>
          <p:nvPr/>
        </p:nvSpPr>
        <p:spPr>
          <a:xfrm>
            <a:off x="7964557" y="2650435"/>
            <a:ext cx="3505199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GLMz</a:t>
            </a:r>
            <a:r>
              <a:rPr lang="pt-BR" dirty="0"/>
              <a:t> (</a:t>
            </a:r>
            <a:r>
              <a:rPr lang="pt-BR" dirty="0" err="1"/>
              <a:t>generalized</a:t>
            </a:r>
            <a:r>
              <a:rPr lang="pt-BR" dirty="0"/>
              <a:t> linear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GAM (</a:t>
            </a:r>
            <a:r>
              <a:rPr lang="pt-BR" dirty="0" err="1"/>
              <a:t>generalized</a:t>
            </a:r>
            <a:r>
              <a:rPr lang="pt-BR" dirty="0"/>
              <a:t> </a:t>
            </a:r>
            <a:r>
              <a:rPr lang="pt-BR" dirty="0" err="1"/>
              <a:t>additive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FDS (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discriminant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MARS (</a:t>
            </a:r>
            <a:r>
              <a:rPr lang="pt-BR" dirty="0" err="1"/>
              <a:t>multivariate</a:t>
            </a:r>
            <a:r>
              <a:rPr lang="pt-BR" dirty="0"/>
              <a:t> </a:t>
            </a:r>
            <a:r>
              <a:rPr lang="pt-BR" dirty="0" err="1"/>
              <a:t>adaptive</a:t>
            </a:r>
            <a:r>
              <a:rPr lang="pt-BR" dirty="0"/>
              <a:t> reg. </a:t>
            </a:r>
            <a:r>
              <a:rPr lang="pt-BR" dirty="0" err="1"/>
              <a:t>Splines</a:t>
            </a:r>
            <a:r>
              <a:rPr lang="pt-BR" dirty="0"/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943519-29BA-4B8B-891F-88630FB2FD57}"/>
              </a:ext>
            </a:extLst>
          </p:cNvPr>
          <p:cNvSpPr txBox="1"/>
          <p:nvPr/>
        </p:nvSpPr>
        <p:spPr>
          <a:xfrm>
            <a:off x="943151" y="2148581"/>
            <a:ext cx="29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Apenas presença de espécies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D23CFB-7E35-414E-AFDA-0330D4F3078B}"/>
              </a:ext>
            </a:extLst>
          </p:cNvPr>
          <p:cNvSpPr txBox="1"/>
          <p:nvPr/>
        </p:nvSpPr>
        <p:spPr>
          <a:xfrm>
            <a:off x="4704522" y="2163563"/>
            <a:ext cx="301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</a:t>
            </a:r>
            <a:r>
              <a:rPr lang="pt-BR" b="1" dirty="0" err="1"/>
              <a:t>Pseudo-ausência</a:t>
            </a:r>
            <a:endParaRPr lang="pt-BR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C142F0-1C84-4C5B-8E76-8B314805A558}"/>
              </a:ext>
            </a:extLst>
          </p:cNvPr>
          <p:cNvSpPr txBox="1"/>
          <p:nvPr/>
        </p:nvSpPr>
        <p:spPr>
          <a:xfrm>
            <a:off x="8583576" y="2148581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Ausência</a:t>
            </a:r>
          </a:p>
        </p:txBody>
      </p:sp>
      <p:sp>
        <p:nvSpPr>
          <p:cNvPr id="17" name="AutoShape 16" descr="Resultado de imagem para sasquatch">
            <a:extLst>
              <a:ext uri="{FF2B5EF4-FFF2-40B4-BE49-F238E27FC236}">
                <a16:creationId xmlns:a16="http://schemas.microsoft.com/office/drawing/2014/main" id="{BA27E21C-D7E0-4FB8-9AE7-F921BC0544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2742" y="6524124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7" name="AutoShape 16" descr="Resultado de imagem para sasquatch">
            <a:extLst>
              <a:ext uri="{FF2B5EF4-FFF2-40B4-BE49-F238E27FC236}">
                <a16:creationId xmlns:a16="http://schemas.microsoft.com/office/drawing/2014/main" id="{F5B7F17E-FD24-4011-8B03-77E4CC3AD5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4481" y="6620641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6" name="AutoShape 16" descr="Resultado de imagem para sasquatch">
            <a:extLst>
              <a:ext uri="{FF2B5EF4-FFF2-40B4-BE49-F238E27FC236}">
                <a16:creationId xmlns:a16="http://schemas.microsoft.com/office/drawing/2014/main" id="{0C4B7414-0C72-47D2-BBBC-7151D92277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3774" y="6615162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F359ED25-BFC9-41AF-9179-13A5BBF34D9E}"/>
              </a:ext>
            </a:extLst>
          </p:cNvPr>
          <p:cNvSpPr txBox="1"/>
          <p:nvPr/>
        </p:nvSpPr>
        <p:spPr>
          <a:xfrm>
            <a:off x="8803625" y="6238424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Slide </a:t>
            </a:r>
            <a:r>
              <a:rPr lang="pt-BR" b="1" dirty="0"/>
              <a:t>de </a:t>
            </a:r>
            <a:r>
              <a:rPr lang="pt-BR" b="1" dirty="0" err="1"/>
              <a:t>Thadeu</a:t>
            </a:r>
            <a:r>
              <a:rPr lang="pt-BR" b="1" dirty="0"/>
              <a:t> Sobral de Souza</a:t>
            </a:r>
          </a:p>
          <a:p>
            <a:pPr algn="ctr"/>
            <a:r>
              <a:rPr lang="pt-BR" b="1" dirty="0"/>
              <a:t>(UNESP)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0D7A9FE-44FE-41FF-93F3-7E47B37A3660}"/>
              </a:ext>
            </a:extLst>
          </p:cNvPr>
          <p:cNvSpPr/>
          <p:nvPr/>
        </p:nvSpPr>
        <p:spPr>
          <a:xfrm>
            <a:off x="2246244" y="4498270"/>
            <a:ext cx="344557" cy="3710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8BECAAE-EAB9-4ADC-AD0B-AC7CBE26F947}"/>
              </a:ext>
            </a:extLst>
          </p:cNvPr>
          <p:cNvSpPr/>
          <p:nvPr/>
        </p:nvSpPr>
        <p:spPr>
          <a:xfrm>
            <a:off x="6651261" y="4488474"/>
            <a:ext cx="344557" cy="37106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5A7FDCF-87D8-4009-9F00-41C782FC5CE7}"/>
              </a:ext>
            </a:extLst>
          </p:cNvPr>
          <p:cNvSpPr/>
          <p:nvPr/>
        </p:nvSpPr>
        <p:spPr>
          <a:xfrm>
            <a:off x="5327374" y="4488474"/>
            <a:ext cx="344557" cy="3710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4D0E4D3-1D93-48C8-B68E-9D601B9D8EEB}"/>
              </a:ext>
            </a:extLst>
          </p:cNvPr>
          <p:cNvSpPr txBox="1"/>
          <p:nvPr/>
        </p:nvSpPr>
        <p:spPr>
          <a:xfrm>
            <a:off x="6062787" y="450578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EA99CDC7-90F3-4966-9E2C-F4C139529631}"/>
              </a:ext>
            </a:extLst>
          </p:cNvPr>
          <p:cNvSpPr/>
          <p:nvPr/>
        </p:nvSpPr>
        <p:spPr>
          <a:xfrm>
            <a:off x="10123247" y="4471166"/>
            <a:ext cx="344557" cy="3710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1D6880EF-F1E9-42D8-B081-85064C99D01F}"/>
              </a:ext>
            </a:extLst>
          </p:cNvPr>
          <p:cNvSpPr/>
          <p:nvPr/>
        </p:nvSpPr>
        <p:spPr>
          <a:xfrm>
            <a:off x="8799360" y="4471166"/>
            <a:ext cx="344557" cy="3710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AC22C1-65DB-48E2-A442-B587054997D0}"/>
              </a:ext>
            </a:extLst>
          </p:cNvPr>
          <p:cNvSpPr txBox="1"/>
          <p:nvPr/>
        </p:nvSpPr>
        <p:spPr>
          <a:xfrm>
            <a:off x="9534773" y="44884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56516FC9-B184-0BFE-5FBD-550FF34848E7}"/>
              </a:ext>
            </a:extLst>
          </p:cNvPr>
          <p:cNvSpPr/>
          <p:nvPr/>
        </p:nvSpPr>
        <p:spPr>
          <a:xfrm>
            <a:off x="6651261" y="5154649"/>
            <a:ext cx="344557" cy="371061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B31C2CA-1B00-1E86-D2A3-51757E0327BC}"/>
              </a:ext>
            </a:extLst>
          </p:cNvPr>
          <p:cNvSpPr/>
          <p:nvPr/>
        </p:nvSpPr>
        <p:spPr>
          <a:xfrm>
            <a:off x="5327374" y="5154649"/>
            <a:ext cx="344557" cy="37106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F039AFA-1331-F554-B4B1-B3E8C464A1A5}"/>
              </a:ext>
            </a:extLst>
          </p:cNvPr>
          <p:cNvSpPr txBox="1"/>
          <p:nvPr/>
        </p:nvSpPr>
        <p:spPr>
          <a:xfrm>
            <a:off x="6062787" y="517195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9623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8F13CB2-2159-4B7C-AA2C-32A0F87E78F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>
                <a:solidFill>
                  <a:schemeClr val="accent1"/>
                </a:solidFill>
              </a:rPr>
              <a:t>Para a modelagem de nicho e distribuição de espécies...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80A2794-5A59-4664-8844-6CA5A4709E47}"/>
              </a:ext>
            </a:extLst>
          </p:cNvPr>
          <p:cNvSpPr/>
          <p:nvPr/>
        </p:nvSpPr>
        <p:spPr>
          <a:xfrm>
            <a:off x="410819" y="2650435"/>
            <a:ext cx="4015408" cy="155050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Bioclim</a:t>
            </a:r>
            <a:endParaRPr lang="pt-BR" dirty="0"/>
          </a:p>
          <a:p>
            <a:pPr algn="ctr"/>
            <a:r>
              <a:rPr lang="pt-BR" dirty="0"/>
              <a:t>Distância euclidiana</a:t>
            </a:r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Mahalanobis</a:t>
            </a:r>
            <a:endParaRPr lang="pt-BR" dirty="0"/>
          </a:p>
          <a:p>
            <a:pPr algn="ctr"/>
            <a:r>
              <a:rPr lang="pt-BR" dirty="0"/>
              <a:t>Distância de </a:t>
            </a:r>
            <a:r>
              <a:rPr lang="pt-BR" dirty="0" err="1"/>
              <a:t>Gower</a:t>
            </a:r>
            <a:r>
              <a:rPr lang="pt-BR" dirty="0"/>
              <a:t> (</a:t>
            </a:r>
            <a:r>
              <a:rPr lang="pt-BR" dirty="0" err="1"/>
              <a:t>domain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ENFA (análise ecológica de nicho </a:t>
            </a:r>
            <a:r>
              <a:rPr lang="pt-BR" dirty="0" err="1"/>
              <a:t>fatoria</a:t>
            </a:r>
            <a:r>
              <a:rPr lang="pt-BR" dirty="0"/>
              <a:t>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27E5251-2A6D-41B3-83D9-4E60D5514EBB}"/>
              </a:ext>
            </a:extLst>
          </p:cNvPr>
          <p:cNvSpPr/>
          <p:nvPr/>
        </p:nvSpPr>
        <p:spPr>
          <a:xfrm>
            <a:off x="4545496" y="2637184"/>
            <a:ext cx="3313043" cy="155050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GARP (</a:t>
            </a:r>
            <a:r>
              <a:rPr lang="pt-BR" dirty="0" err="1"/>
              <a:t>genetic</a:t>
            </a:r>
            <a:r>
              <a:rPr lang="pt-BR" dirty="0"/>
              <a:t> algoritmo for </a:t>
            </a:r>
            <a:r>
              <a:rPr lang="pt-BR" dirty="0" err="1"/>
              <a:t>rule-se</a:t>
            </a:r>
            <a:r>
              <a:rPr lang="pt-BR" dirty="0"/>
              <a:t> </a:t>
            </a:r>
            <a:r>
              <a:rPr lang="pt-BR" dirty="0" err="1"/>
              <a:t>production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MAXENT (máxima entropia)</a:t>
            </a:r>
          </a:p>
          <a:p>
            <a:pPr algn="ctr"/>
            <a:r>
              <a:rPr lang="pt-BR" dirty="0"/>
              <a:t>SVM (</a:t>
            </a:r>
            <a:r>
              <a:rPr lang="pt-BR" dirty="0" err="1"/>
              <a:t>support</a:t>
            </a:r>
            <a:r>
              <a:rPr lang="pt-BR" dirty="0"/>
              <a:t> vector </a:t>
            </a:r>
            <a:r>
              <a:rPr lang="pt-BR" dirty="0" err="1"/>
              <a:t>machine</a:t>
            </a:r>
            <a:r>
              <a:rPr lang="pt-BR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433D03-836C-4F7A-8339-892D0DA0BBED}"/>
              </a:ext>
            </a:extLst>
          </p:cNvPr>
          <p:cNvSpPr/>
          <p:nvPr/>
        </p:nvSpPr>
        <p:spPr>
          <a:xfrm>
            <a:off x="7964557" y="2650435"/>
            <a:ext cx="3949147" cy="15505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/>
              <a:t>GLMz</a:t>
            </a:r>
            <a:r>
              <a:rPr lang="pt-BR" dirty="0"/>
              <a:t> (</a:t>
            </a:r>
            <a:r>
              <a:rPr lang="pt-BR" dirty="0" err="1"/>
              <a:t>generalized</a:t>
            </a:r>
            <a:r>
              <a:rPr lang="pt-BR" dirty="0"/>
              <a:t> linear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GAM (</a:t>
            </a:r>
            <a:r>
              <a:rPr lang="pt-BR" dirty="0" err="1"/>
              <a:t>generalized</a:t>
            </a:r>
            <a:r>
              <a:rPr lang="pt-BR" dirty="0"/>
              <a:t> </a:t>
            </a:r>
            <a:r>
              <a:rPr lang="pt-BR" dirty="0" err="1"/>
              <a:t>additive</a:t>
            </a:r>
            <a:r>
              <a:rPr lang="pt-BR" dirty="0"/>
              <a:t> </a:t>
            </a:r>
            <a:r>
              <a:rPr lang="pt-BR" dirty="0" err="1"/>
              <a:t>model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FDS (</a:t>
            </a:r>
            <a:r>
              <a:rPr lang="pt-BR" dirty="0" err="1"/>
              <a:t>flexible</a:t>
            </a:r>
            <a:r>
              <a:rPr lang="pt-BR" dirty="0"/>
              <a:t> </a:t>
            </a:r>
            <a:r>
              <a:rPr lang="pt-BR" dirty="0" err="1"/>
              <a:t>discriminant</a:t>
            </a:r>
            <a:r>
              <a:rPr lang="pt-BR" dirty="0"/>
              <a:t> </a:t>
            </a:r>
            <a:r>
              <a:rPr lang="pt-BR" dirty="0" err="1"/>
              <a:t>analysis</a:t>
            </a:r>
            <a:r>
              <a:rPr lang="pt-BR" dirty="0"/>
              <a:t>)</a:t>
            </a:r>
          </a:p>
          <a:p>
            <a:pPr algn="ctr"/>
            <a:r>
              <a:rPr lang="pt-BR" dirty="0"/>
              <a:t>MARS (</a:t>
            </a:r>
            <a:r>
              <a:rPr lang="pt-BR" dirty="0" err="1"/>
              <a:t>multivariate</a:t>
            </a:r>
            <a:r>
              <a:rPr lang="pt-BR" dirty="0"/>
              <a:t> </a:t>
            </a:r>
            <a:r>
              <a:rPr lang="pt-BR" dirty="0" err="1"/>
              <a:t>adaptive</a:t>
            </a:r>
            <a:r>
              <a:rPr lang="pt-BR" dirty="0"/>
              <a:t> reg. </a:t>
            </a:r>
            <a:r>
              <a:rPr lang="pt-BR" dirty="0" err="1"/>
              <a:t>Splines</a:t>
            </a:r>
            <a:r>
              <a:rPr lang="pt-BR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89C6404-D2ED-4E84-9642-5C418FEB6B21}"/>
              </a:ext>
            </a:extLst>
          </p:cNvPr>
          <p:cNvSpPr txBox="1"/>
          <p:nvPr/>
        </p:nvSpPr>
        <p:spPr>
          <a:xfrm>
            <a:off x="943151" y="2148581"/>
            <a:ext cx="295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Apenas presença de espécies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0178538-A2B4-4C94-A1DA-9112D6492732}"/>
              </a:ext>
            </a:extLst>
          </p:cNvPr>
          <p:cNvSpPr txBox="1"/>
          <p:nvPr/>
        </p:nvSpPr>
        <p:spPr>
          <a:xfrm>
            <a:off x="4704522" y="2163563"/>
            <a:ext cx="301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</a:t>
            </a:r>
            <a:r>
              <a:rPr lang="pt-BR" b="1" dirty="0" err="1"/>
              <a:t>Pseudo-ausência</a:t>
            </a:r>
            <a:endParaRPr lang="pt-BR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5A3084D-2419-4FA8-8332-4BBE55C5FE41}"/>
              </a:ext>
            </a:extLst>
          </p:cNvPr>
          <p:cNvSpPr txBox="1"/>
          <p:nvPr/>
        </p:nvSpPr>
        <p:spPr>
          <a:xfrm>
            <a:off x="8583576" y="2148581"/>
            <a:ext cx="2267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Presença vs. Ausência</a:t>
            </a:r>
          </a:p>
        </p:txBody>
      </p:sp>
      <p:sp>
        <p:nvSpPr>
          <p:cNvPr id="11" name="AutoShape 16" descr="Resultado de imagem para sasquatch">
            <a:extLst>
              <a:ext uri="{FF2B5EF4-FFF2-40B4-BE49-F238E27FC236}">
                <a16:creationId xmlns:a16="http://schemas.microsoft.com/office/drawing/2014/main" id="{C8E6B89B-5F55-4578-AC44-0F2EF6A3AA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77183" y="4610785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2" name="AutoShape 16" descr="Resultado de imagem para sasquatch">
            <a:extLst>
              <a:ext uri="{FF2B5EF4-FFF2-40B4-BE49-F238E27FC236}">
                <a16:creationId xmlns:a16="http://schemas.microsoft.com/office/drawing/2014/main" id="{98C2C8A7-4474-4C6D-B448-2158034193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2742" y="6524124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6B93BD9-2540-411F-A45E-A353D8CC72FA}"/>
              </a:ext>
            </a:extLst>
          </p:cNvPr>
          <p:cNvSpPr txBox="1"/>
          <p:nvPr/>
        </p:nvSpPr>
        <p:spPr>
          <a:xfrm>
            <a:off x="1978321" y="6146770"/>
            <a:ext cx="100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Espaço 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714A24E-87F7-422B-9F05-EA40EA37E4C1}"/>
              </a:ext>
            </a:extLst>
          </p:cNvPr>
          <p:cNvSpPr/>
          <p:nvPr/>
        </p:nvSpPr>
        <p:spPr>
          <a:xfrm>
            <a:off x="955295" y="4610785"/>
            <a:ext cx="2938600" cy="143806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5001162-3167-451E-99FA-B12B66EB8F2E}"/>
              </a:ext>
            </a:extLst>
          </p:cNvPr>
          <p:cNvGrpSpPr/>
          <p:nvPr/>
        </p:nvGrpSpPr>
        <p:grpSpPr>
          <a:xfrm>
            <a:off x="953150" y="4597390"/>
            <a:ext cx="2929990" cy="1451460"/>
            <a:chOff x="4357542" y="3590662"/>
            <a:chExt cx="2916454" cy="2704121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7EF9D7B6-F76C-49C0-AF34-4351ED19CE9A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4054515-3DBC-4E53-9928-5A4F8B621F07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93CF3931-64A8-4A6F-A05E-FC5466FC404A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35C90048-731C-4784-A709-331CC5721270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E6B1939-934B-407A-8B7F-054E341EB972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7F6A877-FA5D-4124-ACD9-8471B998AD68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605F248E-5472-44C5-A6D5-5E7D33647EF8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2CE3D0BB-AF55-4900-A081-AEE47BEC06BF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8E834483-0350-4F02-8A74-127EBB2FADF6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E93B735-204B-4A9A-AFC7-BEC516ED2B07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D157204-5372-48D1-A648-B65A205A0575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54664A9E-AA67-47FE-9983-8D458A949111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0F7154D-7B9A-4408-BCF4-6DFDC8B02A51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9" name="AutoShape 16" descr="Resultado de imagem para sasquatch">
            <a:extLst>
              <a:ext uri="{FF2B5EF4-FFF2-40B4-BE49-F238E27FC236}">
                <a16:creationId xmlns:a16="http://schemas.microsoft.com/office/drawing/2014/main" id="{073E3AF2-17FE-4F96-AD32-BA875BB83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4481" y="6620641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589967ED-1330-4EB5-95F4-2453A8467875}"/>
              </a:ext>
            </a:extLst>
          </p:cNvPr>
          <p:cNvSpPr/>
          <p:nvPr/>
        </p:nvSpPr>
        <p:spPr>
          <a:xfrm flipH="1">
            <a:off x="2341497" y="5115094"/>
            <a:ext cx="144724" cy="13748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DE86DB3F-AF58-4F4F-A067-B8E56CCDCD00}"/>
              </a:ext>
            </a:extLst>
          </p:cNvPr>
          <p:cNvCxnSpPr>
            <a:cxnSpLocks/>
          </p:cNvCxnSpPr>
          <p:nvPr/>
        </p:nvCxnSpPr>
        <p:spPr>
          <a:xfrm flipH="1">
            <a:off x="1557077" y="5188616"/>
            <a:ext cx="851554" cy="413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B99CA206-321E-455E-8D3F-9DCDB054D7AC}"/>
              </a:ext>
            </a:extLst>
          </p:cNvPr>
          <p:cNvCxnSpPr>
            <a:cxnSpLocks/>
          </p:cNvCxnSpPr>
          <p:nvPr/>
        </p:nvCxnSpPr>
        <p:spPr>
          <a:xfrm flipH="1">
            <a:off x="1641559" y="5182038"/>
            <a:ext cx="765706" cy="57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tângulo 32">
            <a:extLst>
              <a:ext uri="{FF2B5EF4-FFF2-40B4-BE49-F238E27FC236}">
                <a16:creationId xmlns:a16="http://schemas.microsoft.com/office/drawing/2014/main" id="{9529E59D-5E12-42D8-9015-8B517AD97687}"/>
              </a:ext>
            </a:extLst>
          </p:cNvPr>
          <p:cNvSpPr/>
          <p:nvPr/>
        </p:nvSpPr>
        <p:spPr>
          <a:xfrm>
            <a:off x="955871" y="4597390"/>
            <a:ext cx="2938024" cy="1451460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AutoShape 16" descr="Resultado de imagem para sasquatch">
            <a:extLst>
              <a:ext uri="{FF2B5EF4-FFF2-40B4-BE49-F238E27FC236}">
                <a16:creationId xmlns:a16="http://schemas.microsoft.com/office/drawing/2014/main" id="{718E30D7-8F1E-4C79-B7B8-95921F4C8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3774" y="6615162"/>
            <a:ext cx="211337" cy="1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DBB995F-FA3A-492E-84F1-D2AF87B72EBF}"/>
              </a:ext>
            </a:extLst>
          </p:cNvPr>
          <p:cNvSpPr txBox="1"/>
          <p:nvPr/>
        </p:nvSpPr>
        <p:spPr>
          <a:xfrm>
            <a:off x="4130463" y="4492061"/>
            <a:ext cx="74512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Ambiente é um gradiente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Estima a distância, no espaço ambiental, entre cada região da área de estudo (célula) e o centroide do ponto de ocorrência.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Geralmente a predição é continua entre 0 e ∞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8736FAB-0D17-490D-9D02-9CD3CE7F1136}"/>
              </a:ext>
            </a:extLst>
          </p:cNvPr>
          <p:cNvSpPr txBox="1"/>
          <p:nvPr/>
        </p:nvSpPr>
        <p:spPr>
          <a:xfrm>
            <a:off x="8803625" y="6238424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Slide </a:t>
            </a:r>
            <a:r>
              <a:rPr lang="pt-BR" b="1" dirty="0"/>
              <a:t>de </a:t>
            </a:r>
            <a:r>
              <a:rPr lang="pt-BR" b="1" dirty="0" err="1"/>
              <a:t>Thadeu</a:t>
            </a:r>
            <a:r>
              <a:rPr lang="pt-BR" b="1" dirty="0"/>
              <a:t> Sobral de Souza</a:t>
            </a:r>
          </a:p>
          <a:p>
            <a:pPr algn="ctr"/>
            <a:r>
              <a:rPr lang="pt-BR" b="1" dirty="0"/>
              <a:t>(UNESP)</a:t>
            </a:r>
          </a:p>
        </p:txBody>
      </p:sp>
    </p:spTree>
    <p:extLst>
      <p:ext uri="{BB962C8B-B14F-4D97-AF65-F5344CB8AC3E}">
        <p14:creationId xmlns:p14="http://schemas.microsoft.com/office/powerpoint/2010/main" val="2857566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1280</Words>
  <Application>Microsoft Office PowerPoint</Application>
  <PresentationFormat>Widescreen</PresentationFormat>
  <Paragraphs>251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do Office</vt:lpstr>
      <vt:lpstr>Apresentação do PowerPoint</vt:lpstr>
      <vt:lpstr>Agradecimentos pelo CRTL + C e CRTL + V</vt:lpstr>
      <vt:lpstr>Apresentação do PowerPoint</vt:lpstr>
      <vt:lpstr>Mas e a modelagem matemática?</vt:lpstr>
      <vt:lpstr>Apresentação do PowerPoint</vt:lpstr>
      <vt:lpstr>Modelos a partir de algoritmos...</vt:lpstr>
      <vt:lpstr>Apresentação do PowerPoint</vt:lpstr>
      <vt:lpstr>Para a modelagem de nicho e distribuição de espécies...</vt:lpstr>
      <vt:lpstr>Apresentação do PowerPoint</vt:lpstr>
      <vt:lpstr>Para a modelagem de nicho e distribuição de espécies...</vt:lpstr>
      <vt:lpstr>Para a modelagem de nicho e distribuição de espécies...</vt:lpstr>
      <vt:lpstr>Mas qual tipo de modelagem é melhor?</vt:lpstr>
      <vt:lpstr>Apresentação do PowerPoint</vt:lpstr>
      <vt:lpstr>Apresentação do PowerPoint</vt:lpstr>
      <vt:lpstr>Validação vs. avaliação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marilia favalesso</dc:creator>
  <cp:lastModifiedBy>Marília Melo Favalesso</cp:lastModifiedBy>
  <cp:revision>55</cp:revision>
  <dcterms:created xsi:type="dcterms:W3CDTF">2017-08-28T21:53:20Z</dcterms:created>
  <dcterms:modified xsi:type="dcterms:W3CDTF">2024-07-10T00:07:17Z</dcterms:modified>
</cp:coreProperties>
</file>